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4"/>
  </p:notesMasterIdLst>
  <p:sldIdLst>
    <p:sldId id="256" r:id="rId2"/>
    <p:sldId id="258" r:id="rId3"/>
    <p:sldId id="283" r:id="rId4"/>
    <p:sldId id="338" r:id="rId5"/>
    <p:sldId id="344" r:id="rId6"/>
    <p:sldId id="426" r:id="rId7"/>
    <p:sldId id="357" r:id="rId8"/>
    <p:sldId id="358" r:id="rId9"/>
    <p:sldId id="359" r:id="rId10"/>
    <p:sldId id="436" r:id="rId11"/>
    <p:sldId id="360" r:id="rId12"/>
    <p:sldId id="425" r:id="rId13"/>
    <p:sldId id="285" r:id="rId14"/>
    <p:sldId id="361" r:id="rId15"/>
    <p:sldId id="362" r:id="rId16"/>
    <p:sldId id="363" r:id="rId17"/>
    <p:sldId id="364" r:id="rId18"/>
    <p:sldId id="365" r:id="rId19"/>
    <p:sldId id="366" r:id="rId20"/>
    <p:sldId id="367" r:id="rId21"/>
    <p:sldId id="368" r:id="rId22"/>
    <p:sldId id="369" r:id="rId23"/>
    <p:sldId id="421" r:id="rId24"/>
    <p:sldId id="370" r:id="rId25"/>
    <p:sldId id="371" r:id="rId26"/>
    <p:sldId id="372" r:id="rId27"/>
    <p:sldId id="373" r:id="rId28"/>
    <p:sldId id="374" r:id="rId29"/>
    <p:sldId id="377" r:id="rId30"/>
    <p:sldId id="379" r:id="rId31"/>
    <p:sldId id="382" r:id="rId32"/>
    <p:sldId id="380" r:id="rId33"/>
    <p:sldId id="381" r:id="rId34"/>
    <p:sldId id="383" r:id="rId35"/>
    <p:sldId id="384" r:id="rId36"/>
    <p:sldId id="420" r:id="rId37"/>
    <p:sldId id="390" r:id="rId38"/>
    <p:sldId id="391" r:id="rId39"/>
    <p:sldId id="392" r:id="rId40"/>
    <p:sldId id="393" r:id="rId41"/>
    <p:sldId id="394" r:id="rId42"/>
    <p:sldId id="422" r:id="rId43"/>
    <p:sldId id="423" r:id="rId44"/>
    <p:sldId id="424" r:id="rId45"/>
    <p:sldId id="385" r:id="rId46"/>
    <p:sldId id="386" r:id="rId47"/>
    <p:sldId id="387" r:id="rId48"/>
    <p:sldId id="388" r:id="rId49"/>
    <p:sldId id="389" r:id="rId50"/>
    <p:sldId id="419" r:id="rId51"/>
    <p:sldId id="427" r:id="rId52"/>
    <p:sldId id="428" r:id="rId53"/>
    <p:sldId id="429" r:id="rId54"/>
    <p:sldId id="430" r:id="rId55"/>
    <p:sldId id="431" r:id="rId56"/>
    <p:sldId id="432" r:id="rId57"/>
    <p:sldId id="433" r:id="rId58"/>
    <p:sldId id="434" r:id="rId59"/>
    <p:sldId id="435" r:id="rId60"/>
    <p:sldId id="417" r:id="rId61"/>
    <p:sldId id="292" r:id="rId62"/>
    <p:sldId id="378" r:id="rId63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521415D9-36F7-43E2-AB2F-B90AF26B5E84}">
      <p14:sectionLst xmlns:p14="http://schemas.microsoft.com/office/powerpoint/2010/main">
        <p14:section name="custom" id="{B714FF5C-EFA3-4BDB-9426-B8E0305A6ED4}">
          <p14:sldIdLst>
            <p14:sldId id="256"/>
            <p14:sldId id="258"/>
            <p14:sldId id="283"/>
            <p14:sldId id="338"/>
            <p14:sldId id="344"/>
            <p14:sldId id="426"/>
            <p14:sldId id="357"/>
            <p14:sldId id="358"/>
            <p14:sldId id="359"/>
            <p14:sldId id="436"/>
            <p14:sldId id="360"/>
            <p14:sldId id="425"/>
            <p14:sldId id="285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421"/>
            <p14:sldId id="370"/>
            <p14:sldId id="371"/>
            <p14:sldId id="372"/>
            <p14:sldId id="373"/>
            <p14:sldId id="374"/>
            <p14:sldId id="377"/>
            <p14:sldId id="379"/>
            <p14:sldId id="382"/>
            <p14:sldId id="380"/>
            <p14:sldId id="381"/>
            <p14:sldId id="383"/>
            <p14:sldId id="384"/>
            <p14:sldId id="420"/>
            <p14:sldId id="390"/>
            <p14:sldId id="391"/>
            <p14:sldId id="392"/>
            <p14:sldId id="393"/>
            <p14:sldId id="394"/>
            <p14:sldId id="422"/>
            <p14:sldId id="423"/>
            <p14:sldId id="424"/>
            <p14:sldId id="385"/>
            <p14:sldId id="386"/>
            <p14:sldId id="387"/>
            <p14:sldId id="388"/>
            <p14:sldId id="389"/>
            <p14:sldId id="419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17"/>
            <p14:sldId id="292"/>
            <p14:sldId id="3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219"/>
    <a:srgbClr val="1ABC9C"/>
    <a:srgbClr val="009ED6"/>
    <a:srgbClr val="FF9900"/>
    <a:srgbClr val="008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211B42-280A-4C8E-82EB-F670E937DF29}">
  <a:tblStyle styleId="{2F211B42-280A-4C8E-82EB-F670E937DF29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91" autoAdjust="0"/>
    <p:restoredTop sz="90035" autoAdjust="0"/>
  </p:normalViewPr>
  <p:slideViewPr>
    <p:cSldViewPr>
      <p:cViewPr varScale="1">
        <p:scale>
          <a:sx n="98" d="100"/>
          <a:sy n="98" d="100"/>
        </p:scale>
        <p:origin x="282" y="15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ADEDD8-AE0E-4DE1-9D31-C392B43A47F5}" type="doc">
      <dgm:prSet loTypeId="urn:microsoft.com/office/officeart/2008/layout/NameandTitleOrganizationalChart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37B4B9-4B92-427D-BDFB-50DF4E492A58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Tran Binh Duong</a:t>
          </a:r>
        </a:p>
      </dgm:t>
    </dgm:pt>
    <dgm:pt modelId="{552BEEDA-5F52-444F-B043-BCEB4D10DC16}" type="parTrans" cxnId="{C1CD3CF6-E905-40A2-AFE9-85F14B120F23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ECEB889-49C4-48B2-A2EE-2268A3D078A9}" type="sibTrans" cxnId="{C1CD3CF6-E905-40A2-AFE9-85F14B120F23}">
      <dgm:prSet custT="1"/>
      <dgm:spPr/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Supervisor</a:t>
          </a:r>
        </a:p>
      </dgm:t>
    </dgm:pt>
    <dgm:pt modelId="{2181142F-7C8A-4586-9DAF-84380847B907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Le Van Quy Hoang</a:t>
          </a:r>
        </a:p>
      </dgm:t>
    </dgm:pt>
    <dgm:pt modelId="{F25A6784-6194-45FA-B0BC-0BDC670317C4}" type="parTrans" cxnId="{FB12F6DE-CAA3-4111-9CB5-70F9A09CEA4B}">
      <dgm:prSet/>
      <dgm:spPr/>
      <dgm:t>
        <a:bodyPr/>
        <a:lstStyle/>
        <a:p>
          <a:endParaRPr lang="en-US" sz="1050">
            <a:latin typeface="Cambria" panose="02040503050406030204" pitchFamily="18" charset="0"/>
            <a:cs typeface="Times New Roman" panose="02020603050405020304" pitchFamily="18" charset="0"/>
          </a:endParaRPr>
        </a:p>
      </dgm:t>
    </dgm:pt>
    <dgm:pt modelId="{6E7D1682-975D-47C5-A8C8-7EB2575FB7BA}" type="sibTrans" cxnId="{FB12F6DE-CAA3-4111-9CB5-70F9A09CEA4B}">
      <dgm:prSet custT="1"/>
      <dgm:spPr/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PM</a:t>
          </a:r>
        </a:p>
      </dgm:t>
    </dgm:pt>
    <dgm:pt modelId="{3919B243-AF84-4002-A626-31CA23F48A89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Nguyen Khac Hoang</a:t>
          </a:r>
        </a:p>
      </dgm:t>
    </dgm:pt>
    <dgm:pt modelId="{AC3386D3-762A-4B4F-BF17-A412A04E0D46}" type="parTrans" cxnId="{8CC99CEC-07A3-4B08-9963-B5F79174814E}">
      <dgm:prSet/>
      <dgm:spPr/>
      <dgm:t>
        <a:bodyPr/>
        <a:lstStyle/>
        <a:p>
          <a:endParaRPr lang="en-US" sz="1050">
            <a:latin typeface="Cambria" panose="02040503050406030204" pitchFamily="18" charset="0"/>
            <a:cs typeface="Times New Roman" panose="02020603050405020304" pitchFamily="18" charset="0"/>
          </a:endParaRPr>
        </a:p>
      </dgm:t>
    </dgm:pt>
    <dgm:pt modelId="{038ED094-3DA7-463B-9349-8C57125D0731}" type="sibTrans" cxnId="{8CC99CEC-07A3-4B08-9963-B5F79174814E}">
      <dgm:prSet custT="1"/>
      <dgm:spPr/>
      <dgm:t>
        <a:bodyPr/>
        <a:lstStyle/>
        <a:p>
          <a:r>
            <a:rPr lang="en-US" sz="900">
              <a:latin typeface="Cambria" panose="02040503050406030204" pitchFamily="18" charset="0"/>
              <a:cs typeface="Times New Roman" panose="02020603050405020304" pitchFamily="18" charset="0"/>
            </a:rPr>
            <a:t>Technical Leader</a:t>
          </a:r>
        </a:p>
      </dgm:t>
    </dgm:pt>
    <dgm:pt modelId="{9973883E-E76A-4B7E-86E2-86BD31E5E1DA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Nguyen Thi Hong Nhung</a:t>
          </a:r>
        </a:p>
      </dgm:t>
    </dgm:pt>
    <dgm:pt modelId="{60F8C3A0-B703-402E-9D19-C3B6D0158E2E}" type="parTrans" cxnId="{4B0F10E9-C6F2-4EB3-9DB4-3A8123EEBD13}">
      <dgm:prSet/>
      <dgm:spPr/>
      <dgm:t>
        <a:bodyPr/>
        <a:lstStyle/>
        <a:p>
          <a:endParaRPr lang="en-US" sz="1050">
            <a:latin typeface="Cambria" panose="02040503050406030204" pitchFamily="18" charset="0"/>
            <a:cs typeface="Times New Roman" panose="02020603050405020304" pitchFamily="18" charset="0"/>
          </a:endParaRPr>
        </a:p>
      </dgm:t>
    </dgm:pt>
    <dgm:pt modelId="{0C8E86FD-DDB3-41C4-8D15-4B59070F51C5}" type="sibTrans" cxnId="{4B0F10E9-C6F2-4EB3-9DB4-3A8123EEBD13}">
      <dgm:prSet custT="1"/>
      <dgm:spPr/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Test Leader/QA</a:t>
          </a:r>
        </a:p>
      </dgm:t>
    </dgm:pt>
    <dgm:pt modelId="{ACBCE0EC-E34A-49BA-AEA4-392FCE9EED8C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Tran Dinh Hoang Huy</a:t>
          </a:r>
        </a:p>
      </dgm:t>
    </dgm:pt>
    <dgm:pt modelId="{64FCD483-7CF4-4362-8C63-DD4FE37FD726}" type="parTrans" cxnId="{E99AF803-75AA-448F-972B-AE203D35A0D7}">
      <dgm:prSet/>
      <dgm:spPr/>
      <dgm:t>
        <a:bodyPr/>
        <a:lstStyle/>
        <a:p>
          <a:endParaRPr lang="en-US" sz="1050">
            <a:latin typeface="Cambria" panose="02040503050406030204" pitchFamily="18" charset="0"/>
            <a:cs typeface="Times New Roman" panose="02020603050405020304" pitchFamily="18" charset="0"/>
          </a:endParaRPr>
        </a:p>
      </dgm:t>
    </dgm:pt>
    <dgm:pt modelId="{F723C4DD-9A2B-4B68-882D-510A2E981B2E}" type="sibTrans" cxnId="{E99AF803-75AA-448F-972B-AE203D35A0D7}">
      <dgm:prSet custT="1"/>
      <dgm:spPr/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Developer</a:t>
          </a:r>
        </a:p>
      </dgm:t>
    </dgm:pt>
    <dgm:pt modelId="{02E5F3CF-5B40-4FE2-B56A-1A939234F8F2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Nguyen Van Quyen</a:t>
          </a:r>
        </a:p>
      </dgm:t>
    </dgm:pt>
    <dgm:pt modelId="{50C26069-79A6-4249-9B3E-14796EE7DCC4}" type="parTrans" cxnId="{A8CD397A-8DAF-4B0C-8B1E-43DEFC6B8579}">
      <dgm:prSet/>
      <dgm:spPr/>
      <dgm:t>
        <a:bodyPr/>
        <a:lstStyle/>
        <a:p>
          <a:endParaRPr lang="en-US" sz="1050">
            <a:latin typeface="Cambria" panose="02040503050406030204" pitchFamily="18" charset="0"/>
            <a:cs typeface="Times New Roman" panose="02020603050405020304" pitchFamily="18" charset="0"/>
          </a:endParaRPr>
        </a:p>
      </dgm:t>
    </dgm:pt>
    <dgm:pt modelId="{207BE19E-35B8-4E7D-B464-4ED7D30F89E3}" type="sibTrans" cxnId="{A8CD397A-8DAF-4B0C-8B1E-43DEFC6B8579}">
      <dgm:prSet custT="1"/>
      <dgm:spPr/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Developer</a:t>
          </a:r>
        </a:p>
      </dgm:t>
    </dgm:pt>
    <dgm:pt modelId="{4A34AC90-C50F-469E-A2AB-983FF2333E32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Kieu Cao Khanh</a:t>
          </a:r>
        </a:p>
      </dgm:t>
    </dgm:pt>
    <dgm:pt modelId="{577609B5-687C-4C05-8CB3-50B1F431FAB6}" type="parTrans" cxnId="{1EE7F5FE-20F8-4EE1-A62F-9E657389CABB}">
      <dgm:prSet/>
      <dgm:spPr/>
      <dgm:t>
        <a:bodyPr/>
        <a:lstStyle/>
        <a:p>
          <a:endParaRPr lang="en-US" sz="1050">
            <a:latin typeface="Cambria" panose="02040503050406030204" pitchFamily="18" charset="0"/>
            <a:cs typeface="Times New Roman" panose="02020603050405020304" pitchFamily="18" charset="0"/>
          </a:endParaRPr>
        </a:p>
      </dgm:t>
    </dgm:pt>
    <dgm:pt modelId="{E4D6CA23-E2DC-4949-A6F5-787498438B56}" type="sibTrans" cxnId="{1EE7F5FE-20F8-4EE1-A62F-9E657389CABB}">
      <dgm:prSet custT="1"/>
      <dgm:spPr/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Developer</a:t>
          </a:r>
        </a:p>
      </dgm:t>
    </dgm:pt>
    <dgm:pt modelId="{BFA894D4-74D9-4113-AAA1-ADF84DE2721A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50">
              <a:latin typeface="Cambria" panose="02040503050406030204" pitchFamily="18" charset="0"/>
            </a:rPr>
            <a:t>Le Van Quy Hoang</a:t>
          </a:r>
        </a:p>
      </dgm:t>
    </dgm:pt>
    <dgm:pt modelId="{656AF8CF-3FEC-4B19-A568-9AA4C01FE0CB}" type="parTrans" cxnId="{20BC9C78-87FF-4DBA-A255-366E87637FB2}">
      <dgm:prSet/>
      <dgm:spPr/>
      <dgm:t>
        <a:bodyPr/>
        <a:lstStyle/>
        <a:p>
          <a:endParaRPr lang="en-US" sz="1050">
            <a:latin typeface="Cambria" panose="02040503050406030204" pitchFamily="18" charset="0"/>
          </a:endParaRPr>
        </a:p>
      </dgm:t>
    </dgm:pt>
    <dgm:pt modelId="{A22B9894-C7ED-4065-85C9-DB9A0F11F4FF}" type="sibTrans" cxnId="{20BC9C78-87FF-4DBA-A255-366E87637FB2}">
      <dgm:prSet custT="1"/>
      <dgm:spPr/>
      <dgm:t>
        <a:bodyPr/>
        <a:lstStyle/>
        <a:p>
          <a:r>
            <a:rPr lang="en-US" sz="1050">
              <a:latin typeface="Cambria" panose="02040503050406030204" pitchFamily="18" charset="0"/>
            </a:rPr>
            <a:t>Developer</a:t>
          </a:r>
        </a:p>
      </dgm:t>
    </dgm:pt>
    <dgm:pt modelId="{63EA99F3-8FC6-4350-9D52-C3E117EDC8C5}" type="pres">
      <dgm:prSet presAssocID="{02ADEDD8-AE0E-4DE1-9D31-C392B43A47F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986EE13-85EB-44DD-8637-51D7F1AC8E9E}" type="pres">
      <dgm:prSet presAssocID="{9437B4B9-4B92-427D-BDFB-50DF4E492A58}" presName="hierRoot1" presStyleCnt="0">
        <dgm:presLayoutVars>
          <dgm:hierBranch val="init"/>
        </dgm:presLayoutVars>
      </dgm:prSet>
      <dgm:spPr/>
    </dgm:pt>
    <dgm:pt modelId="{68458914-E75F-4DE7-AB86-EA2EC07DF587}" type="pres">
      <dgm:prSet presAssocID="{9437B4B9-4B92-427D-BDFB-50DF4E492A58}" presName="rootComposite1" presStyleCnt="0"/>
      <dgm:spPr/>
    </dgm:pt>
    <dgm:pt modelId="{E82ACD1C-B0B9-43E1-A02F-FD80D65A7D81}" type="pres">
      <dgm:prSet presAssocID="{9437B4B9-4B92-427D-BDFB-50DF4E492A58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B3554600-1D2C-4E6A-96FC-AC3567B5CECE}" type="pres">
      <dgm:prSet presAssocID="{9437B4B9-4B92-427D-BDFB-50DF4E492A58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EB6069D-1D1A-4902-9864-B4BE2F7FBCBA}" type="pres">
      <dgm:prSet presAssocID="{9437B4B9-4B92-427D-BDFB-50DF4E492A58}" presName="rootConnector1" presStyleLbl="node1" presStyleIdx="0" presStyleCnt="7"/>
      <dgm:spPr/>
      <dgm:t>
        <a:bodyPr/>
        <a:lstStyle/>
        <a:p>
          <a:endParaRPr lang="en-US"/>
        </a:p>
      </dgm:t>
    </dgm:pt>
    <dgm:pt modelId="{E882A95F-2CD5-45B2-AD15-2FD5F413E4A2}" type="pres">
      <dgm:prSet presAssocID="{9437B4B9-4B92-427D-BDFB-50DF4E492A58}" presName="hierChild2" presStyleCnt="0"/>
      <dgm:spPr/>
    </dgm:pt>
    <dgm:pt modelId="{3977DFAA-935C-4BEE-828B-F896DEBD9B83}" type="pres">
      <dgm:prSet presAssocID="{F25A6784-6194-45FA-B0BC-0BDC670317C4}" presName="Name37" presStyleLbl="parChTrans1D2" presStyleIdx="0" presStyleCnt="1"/>
      <dgm:spPr/>
      <dgm:t>
        <a:bodyPr/>
        <a:lstStyle/>
        <a:p>
          <a:endParaRPr lang="en-US"/>
        </a:p>
      </dgm:t>
    </dgm:pt>
    <dgm:pt modelId="{341A6264-B78A-40DC-B131-8B652F455769}" type="pres">
      <dgm:prSet presAssocID="{2181142F-7C8A-4586-9DAF-84380847B907}" presName="hierRoot2" presStyleCnt="0">
        <dgm:presLayoutVars>
          <dgm:hierBranch val="init"/>
        </dgm:presLayoutVars>
      </dgm:prSet>
      <dgm:spPr/>
    </dgm:pt>
    <dgm:pt modelId="{662A2185-9F1D-4FCA-B5C1-9F215DA27207}" type="pres">
      <dgm:prSet presAssocID="{2181142F-7C8A-4586-9DAF-84380847B907}" presName="rootComposite" presStyleCnt="0"/>
      <dgm:spPr/>
    </dgm:pt>
    <dgm:pt modelId="{411C4FD7-FD18-456A-952F-3848099B06F2}" type="pres">
      <dgm:prSet presAssocID="{2181142F-7C8A-4586-9DAF-84380847B907}" presName="rootText" presStyleLbl="node1" presStyleIdx="0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8B5323E4-A24E-4B99-B5CE-7A0F4AFE38DA}" type="pres">
      <dgm:prSet presAssocID="{2181142F-7C8A-4586-9DAF-84380847B907}" presName="titleText2" presStyleLbl="fgAcc1" presStyleIdx="0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92A10D3-722B-48D8-94B4-C4151C6DD8C0}" type="pres">
      <dgm:prSet presAssocID="{2181142F-7C8A-4586-9DAF-84380847B907}" presName="rootConnector" presStyleLbl="node2" presStyleIdx="0" presStyleCnt="0"/>
      <dgm:spPr/>
      <dgm:t>
        <a:bodyPr/>
        <a:lstStyle/>
        <a:p>
          <a:endParaRPr lang="en-US"/>
        </a:p>
      </dgm:t>
    </dgm:pt>
    <dgm:pt modelId="{DEEF8FCD-0DC0-43B6-AC72-1A4EB96069B6}" type="pres">
      <dgm:prSet presAssocID="{2181142F-7C8A-4586-9DAF-84380847B907}" presName="hierChild4" presStyleCnt="0"/>
      <dgm:spPr/>
    </dgm:pt>
    <dgm:pt modelId="{C447E8F3-E76C-4136-896A-448FFB9431BF}" type="pres">
      <dgm:prSet presAssocID="{AC3386D3-762A-4B4F-BF17-A412A04E0D46}" presName="Name37" presStyleLbl="parChTrans1D3" presStyleIdx="0" presStyleCnt="2"/>
      <dgm:spPr/>
      <dgm:t>
        <a:bodyPr/>
        <a:lstStyle/>
        <a:p>
          <a:endParaRPr lang="en-US"/>
        </a:p>
      </dgm:t>
    </dgm:pt>
    <dgm:pt modelId="{B04453D9-76C1-4F2B-8709-2DF4511AD07D}" type="pres">
      <dgm:prSet presAssocID="{3919B243-AF84-4002-A626-31CA23F48A89}" presName="hierRoot2" presStyleCnt="0">
        <dgm:presLayoutVars>
          <dgm:hierBranch val="init"/>
        </dgm:presLayoutVars>
      </dgm:prSet>
      <dgm:spPr/>
    </dgm:pt>
    <dgm:pt modelId="{4063C953-86E2-407A-88A6-23DCDEDD8294}" type="pres">
      <dgm:prSet presAssocID="{3919B243-AF84-4002-A626-31CA23F48A89}" presName="rootComposite" presStyleCnt="0"/>
      <dgm:spPr/>
    </dgm:pt>
    <dgm:pt modelId="{73B90974-6F0F-4DFC-92AA-91AC2FFCFFB7}" type="pres">
      <dgm:prSet presAssocID="{3919B243-AF84-4002-A626-31CA23F48A89}" presName="rootText" presStyleLbl="node1" presStyleIdx="1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4E71AF68-161F-4989-A69C-D6421F5E751E}" type="pres">
      <dgm:prSet presAssocID="{3919B243-AF84-4002-A626-31CA23F48A89}" presName="titleText2" presStyleLbl="fgAcc1" presStyleIdx="1" presStyleCnt="7" custScaleX="123594" custScaleY="137283" custLinFactNeighborX="14157" custLinFactNeighborY="2685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78C8D02-E174-47F3-A235-F39BA31A745E}" type="pres">
      <dgm:prSet presAssocID="{3919B243-AF84-4002-A626-31CA23F48A89}" presName="rootConnector" presStyleLbl="node3" presStyleIdx="0" presStyleCnt="0"/>
      <dgm:spPr/>
      <dgm:t>
        <a:bodyPr/>
        <a:lstStyle/>
        <a:p>
          <a:endParaRPr lang="en-US"/>
        </a:p>
      </dgm:t>
    </dgm:pt>
    <dgm:pt modelId="{1CF8A44C-DD10-4A79-9C3E-C61F4D77958E}" type="pres">
      <dgm:prSet presAssocID="{3919B243-AF84-4002-A626-31CA23F48A89}" presName="hierChild4" presStyleCnt="0"/>
      <dgm:spPr/>
    </dgm:pt>
    <dgm:pt modelId="{8D235223-F091-49EF-8903-E0F10D1B06FB}" type="pres">
      <dgm:prSet presAssocID="{64FCD483-7CF4-4362-8C63-DD4FE37FD726}" presName="Name37" presStyleLbl="parChTrans1D4" presStyleIdx="0" presStyleCnt="4"/>
      <dgm:spPr/>
      <dgm:t>
        <a:bodyPr/>
        <a:lstStyle/>
        <a:p>
          <a:endParaRPr lang="en-US"/>
        </a:p>
      </dgm:t>
    </dgm:pt>
    <dgm:pt modelId="{1610D840-9FC4-4CD1-8637-4A38B75D5E59}" type="pres">
      <dgm:prSet presAssocID="{ACBCE0EC-E34A-49BA-AEA4-392FCE9EED8C}" presName="hierRoot2" presStyleCnt="0">
        <dgm:presLayoutVars>
          <dgm:hierBranch val="init"/>
        </dgm:presLayoutVars>
      </dgm:prSet>
      <dgm:spPr/>
    </dgm:pt>
    <dgm:pt modelId="{575E9101-3565-43BC-9DAB-0E3D497A2404}" type="pres">
      <dgm:prSet presAssocID="{ACBCE0EC-E34A-49BA-AEA4-392FCE9EED8C}" presName="rootComposite" presStyleCnt="0"/>
      <dgm:spPr/>
    </dgm:pt>
    <dgm:pt modelId="{2CF1CB2B-4E51-4B21-BA99-D1F15E9C7CD6}" type="pres">
      <dgm:prSet presAssocID="{ACBCE0EC-E34A-49BA-AEA4-392FCE9EED8C}" presName="rootText" presStyleLbl="node1" presStyleIdx="2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858E1588-4F75-4417-8B0D-2D6E37E15531}" type="pres">
      <dgm:prSet presAssocID="{ACBCE0EC-E34A-49BA-AEA4-392FCE9EED8C}" presName="titleText2" presStyleLbl="fgAcc1" presStyleIdx="2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2C2B105-8F91-4E46-9C48-A848F9CAEC99}" type="pres">
      <dgm:prSet presAssocID="{ACBCE0EC-E34A-49BA-AEA4-392FCE9EED8C}" presName="rootConnector" presStyleLbl="node4" presStyleIdx="0" presStyleCnt="0"/>
      <dgm:spPr/>
      <dgm:t>
        <a:bodyPr/>
        <a:lstStyle/>
        <a:p>
          <a:endParaRPr lang="en-US"/>
        </a:p>
      </dgm:t>
    </dgm:pt>
    <dgm:pt modelId="{59F7DD8A-27D1-444C-B4EA-08F3C16A537F}" type="pres">
      <dgm:prSet presAssocID="{ACBCE0EC-E34A-49BA-AEA4-392FCE9EED8C}" presName="hierChild4" presStyleCnt="0"/>
      <dgm:spPr/>
    </dgm:pt>
    <dgm:pt modelId="{8FEECD50-2FAB-4A6C-BF0B-736B2CDE8470}" type="pres">
      <dgm:prSet presAssocID="{ACBCE0EC-E34A-49BA-AEA4-392FCE9EED8C}" presName="hierChild5" presStyleCnt="0"/>
      <dgm:spPr/>
    </dgm:pt>
    <dgm:pt modelId="{A278F0A4-784D-4EE4-AB3B-63CADCEE5D32}" type="pres">
      <dgm:prSet presAssocID="{50C26069-79A6-4249-9B3E-14796EE7DCC4}" presName="Name37" presStyleLbl="parChTrans1D4" presStyleIdx="1" presStyleCnt="4"/>
      <dgm:spPr/>
      <dgm:t>
        <a:bodyPr/>
        <a:lstStyle/>
        <a:p>
          <a:endParaRPr lang="en-US"/>
        </a:p>
      </dgm:t>
    </dgm:pt>
    <dgm:pt modelId="{A818956B-E639-48EC-8D72-01F4D0D90A0B}" type="pres">
      <dgm:prSet presAssocID="{02E5F3CF-5B40-4FE2-B56A-1A939234F8F2}" presName="hierRoot2" presStyleCnt="0">
        <dgm:presLayoutVars>
          <dgm:hierBranch val="init"/>
        </dgm:presLayoutVars>
      </dgm:prSet>
      <dgm:spPr/>
    </dgm:pt>
    <dgm:pt modelId="{8D6B7D18-5622-484E-A6B4-BEFFB739C96B}" type="pres">
      <dgm:prSet presAssocID="{02E5F3CF-5B40-4FE2-B56A-1A939234F8F2}" presName="rootComposite" presStyleCnt="0"/>
      <dgm:spPr/>
    </dgm:pt>
    <dgm:pt modelId="{A167CFB4-D50A-4CC3-A4A6-8AFE32E9673C}" type="pres">
      <dgm:prSet presAssocID="{02E5F3CF-5B40-4FE2-B56A-1A939234F8F2}" presName="rootText" presStyleLbl="node1" presStyleIdx="3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BB8C0AAF-218D-44B0-B42A-9D54B8BE3405}" type="pres">
      <dgm:prSet presAssocID="{02E5F3CF-5B40-4FE2-B56A-1A939234F8F2}" presName="titleText2" presStyleLbl="fgAcc1" presStyleIdx="3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B1A7C3D-3106-413F-8B41-DFA10D7A3E49}" type="pres">
      <dgm:prSet presAssocID="{02E5F3CF-5B40-4FE2-B56A-1A939234F8F2}" presName="rootConnector" presStyleLbl="node4" presStyleIdx="0" presStyleCnt="0"/>
      <dgm:spPr/>
      <dgm:t>
        <a:bodyPr/>
        <a:lstStyle/>
        <a:p>
          <a:endParaRPr lang="en-US"/>
        </a:p>
      </dgm:t>
    </dgm:pt>
    <dgm:pt modelId="{07FA205A-223E-45D7-A8D7-7CC4AF0065F7}" type="pres">
      <dgm:prSet presAssocID="{02E5F3CF-5B40-4FE2-B56A-1A939234F8F2}" presName="hierChild4" presStyleCnt="0"/>
      <dgm:spPr/>
    </dgm:pt>
    <dgm:pt modelId="{AA2B5FFC-9BC1-46D9-B0DC-9F045032BD04}" type="pres">
      <dgm:prSet presAssocID="{02E5F3CF-5B40-4FE2-B56A-1A939234F8F2}" presName="hierChild5" presStyleCnt="0"/>
      <dgm:spPr/>
    </dgm:pt>
    <dgm:pt modelId="{50251202-5DD8-42EC-9A6B-C1A4DCED3C18}" type="pres">
      <dgm:prSet presAssocID="{577609B5-687C-4C05-8CB3-50B1F431FAB6}" presName="Name37" presStyleLbl="parChTrans1D4" presStyleIdx="2" presStyleCnt="4"/>
      <dgm:spPr/>
      <dgm:t>
        <a:bodyPr/>
        <a:lstStyle/>
        <a:p>
          <a:endParaRPr lang="en-US"/>
        </a:p>
      </dgm:t>
    </dgm:pt>
    <dgm:pt modelId="{5C3926DB-BCE0-415E-B11E-742B4A1B5D21}" type="pres">
      <dgm:prSet presAssocID="{4A34AC90-C50F-469E-A2AB-983FF2333E32}" presName="hierRoot2" presStyleCnt="0">
        <dgm:presLayoutVars>
          <dgm:hierBranch val="init"/>
        </dgm:presLayoutVars>
      </dgm:prSet>
      <dgm:spPr/>
    </dgm:pt>
    <dgm:pt modelId="{4EBB49F6-9ACC-4982-9C83-C45394B1205F}" type="pres">
      <dgm:prSet presAssocID="{4A34AC90-C50F-469E-A2AB-983FF2333E32}" presName="rootComposite" presStyleCnt="0"/>
      <dgm:spPr/>
    </dgm:pt>
    <dgm:pt modelId="{CF9E7C12-7F44-449F-ACB3-BEE5F0339732}" type="pres">
      <dgm:prSet presAssocID="{4A34AC90-C50F-469E-A2AB-983FF2333E32}" presName="rootText" presStyleLbl="node1" presStyleIdx="4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460DB2E7-FD07-4653-8A5E-32E99EF42A70}" type="pres">
      <dgm:prSet presAssocID="{4A34AC90-C50F-469E-A2AB-983FF2333E32}" presName="titleText2" presStyleLbl="fgAcc1" presStyleIdx="4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1C332D2-CF4C-4B5E-BD83-1EAC82FE98AB}" type="pres">
      <dgm:prSet presAssocID="{4A34AC90-C50F-469E-A2AB-983FF2333E32}" presName="rootConnector" presStyleLbl="node4" presStyleIdx="0" presStyleCnt="0"/>
      <dgm:spPr/>
      <dgm:t>
        <a:bodyPr/>
        <a:lstStyle/>
        <a:p>
          <a:endParaRPr lang="en-US"/>
        </a:p>
      </dgm:t>
    </dgm:pt>
    <dgm:pt modelId="{B25DB22E-5992-4588-AA88-21EF8C77EB9F}" type="pres">
      <dgm:prSet presAssocID="{4A34AC90-C50F-469E-A2AB-983FF2333E32}" presName="hierChild4" presStyleCnt="0"/>
      <dgm:spPr/>
    </dgm:pt>
    <dgm:pt modelId="{44526EC3-C09A-46EF-A3BD-CC856A043938}" type="pres">
      <dgm:prSet presAssocID="{4A34AC90-C50F-469E-A2AB-983FF2333E32}" presName="hierChild5" presStyleCnt="0"/>
      <dgm:spPr/>
    </dgm:pt>
    <dgm:pt modelId="{A3931FB5-DF07-4D86-A6DE-D347A6CFD19B}" type="pres">
      <dgm:prSet presAssocID="{656AF8CF-3FEC-4B19-A568-9AA4C01FE0CB}" presName="Name37" presStyleLbl="parChTrans1D4" presStyleIdx="3" presStyleCnt="4"/>
      <dgm:spPr/>
      <dgm:t>
        <a:bodyPr/>
        <a:lstStyle/>
        <a:p>
          <a:endParaRPr lang="en-US"/>
        </a:p>
      </dgm:t>
    </dgm:pt>
    <dgm:pt modelId="{FF3EB35D-C93C-495C-85C8-42ADBE62166F}" type="pres">
      <dgm:prSet presAssocID="{BFA894D4-74D9-4113-AAA1-ADF84DE2721A}" presName="hierRoot2" presStyleCnt="0">
        <dgm:presLayoutVars>
          <dgm:hierBranch val="init"/>
        </dgm:presLayoutVars>
      </dgm:prSet>
      <dgm:spPr/>
    </dgm:pt>
    <dgm:pt modelId="{5853E421-C662-43B4-AA0E-EF3DB635496D}" type="pres">
      <dgm:prSet presAssocID="{BFA894D4-74D9-4113-AAA1-ADF84DE2721A}" presName="rootComposite" presStyleCnt="0"/>
      <dgm:spPr/>
    </dgm:pt>
    <dgm:pt modelId="{8E46F031-518C-4B05-A565-3FF60172847E}" type="pres">
      <dgm:prSet presAssocID="{BFA894D4-74D9-4113-AAA1-ADF84DE2721A}" presName="rootText" presStyleLbl="node1" presStyleIdx="5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62762D03-26CD-4C38-A7B7-374B7B4AC436}" type="pres">
      <dgm:prSet presAssocID="{BFA894D4-74D9-4113-AAA1-ADF84DE2721A}" presName="titleText2" presStyleLbl="fgAcc1" presStyleIdx="5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D390925-E54B-492F-B08E-3AF6FA3AD441}" type="pres">
      <dgm:prSet presAssocID="{BFA894D4-74D9-4113-AAA1-ADF84DE2721A}" presName="rootConnector" presStyleLbl="node4" presStyleIdx="0" presStyleCnt="0"/>
      <dgm:spPr/>
      <dgm:t>
        <a:bodyPr/>
        <a:lstStyle/>
        <a:p>
          <a:endParaRPr lang="en-US"/>
        </a:p>
      </dgm:t>
    </dgm:pt>
    <dgm:pt modelId="{BF921821-BF04-4169-A66C-628F687B12ED}" type="pres">
      <dgm:prSet presAssocID="{BFA894D4-74D9-4113-AAA1-ADF84DE2721A}" presName="hierChild4" presStyleCnt="0"/>
      <dgm:spPr/>
    </dgm:pt>
    <dgm:pt modelId="{8EFCEE89-2C4C-47C8-83FC-58A384BCB105}" type="pres">
      <dgm:prSet presAssocID="{BFA894D4-74D9-4113-AAA1-ADF84DE2721A}" presName="hierChild5" presStyleCnt="0"/>
      <dgm:spPr/>
    </dgm:pt>
    <dgm:pt modelId="{B18DB71E-EB7E-4F85-8FB2-41E0F382F607}" type="pres">
      <dgm:prSet presAssocID="{3919B243-AF84-4002-A626-31CA23F48A89}" presName="hierChild5" presStyleCnt="0"/>
      <dgm:spPr/>
    </dgm:pt>
    <dgm:pt modelId="{39CAFE6A-6700-4121-A6C2-9B73B40A67D2}" type="pres">
      <dgm:prSet presAssocID="{60F8C3A0-B703-402E-9D19-C3B6D0158E2E}" presName="Name37" presStyleLbl="parChTrans1D3" presStyleIdx="1" presStyleCnt="2"/>
      <dgm:spPr/>
      <dgm:t>
        <a:bodyPr/>
        <a:lstStyle/>
        <a:p>
          <a:endParaRPr lang="en-US"/>
        </a:p>
      </dgm:t>
    </dgm:pt>
    <dgm:pt modelId="{8CB2669A-F704-4C07-ACE2-4D64AFA0DFB8}" type="pres">
      <dgm:prSet presAssocID="{9973883E-E76A-4B7E-86E2-86BD31E5E1DA}" presName="hierRoot2" presStyleCnt="0">
        <dgm:presLayoutVars>
          <dgm:hierBranch val="init"/>
        </dgm:presLayoutVars>
      </dgm:prSet>
      <dgm:spPr/>
    </dgm:pt>
    <dgm:pt modelId="{852583AA-B170-4A96-98F1-AE8276F9B5CC}" type="pres">
      <dgm:prSet presAssocID="{9973883E-E76A-4B7E-86E2-86BD31E5E1DA}" presName="rootComposite" presStyleCnt="0"/>
      <dgm:spPr/>
    </dgm:pt>
    <dgm:pt modelId="{65DA1E56-6E8B-4E75-B1EC-F40B290D1846}" type="pres">
      <dgm:prSet presAssocID="{9973883E-E76A-4B7E-86E2-86BD31E5E1DA}" presName="rootText" presStyleLbl="node1" presStyleIdx="6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0BDC12E7-30DC-41AE-895A-AF0681582A16}" type="pres">
      <dgm:prSet presAssocID="{9973883E-E76A-4B7E-86E2-86BD31E5E1DA}" presName="titleText2" presStyleLbl="fgAcc1" presStyleIdx="6" presStyleCnt="7" custScaleX="131950" custScaleY="115883" custLinFactNeighborX="876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25493FD-9516-4EA9-A26C-5313D74FC3F9}" type="pres">
      <dgm:prSet presAssocID="{9973883E-E76A-4B7E-86E2-86BD31E5E1DA}" presName="rootConnector" presStyleLbl="node3" presStyleIdx="0" presStyleCnt="0"/>
      <dgm:spPr/>
      <dgm:t>
        <a:bodyPr/>
        <a:lstStyle/>
        <a:p>
          <a:endParaRPr lang="en-US"/>
        </a:p>
      </dgm:t>
    </dgm:pt>
    <dgm:pt modelId="{9B5DDE58-84E4-42F8-BF7F-64F354B81168}" type="pres">
      <dgm:prSet presAssocID="{9973883E-E76A-4B7E-86E2-86BD31E5E1DA}" presName="hierChild4" presStyleCnt="0"/>
      <dgm:spPr/>
    </dgm:pt>
    <dgm:pt modelId="{459EDB82-543E-47E0-84F7-8BF54E70A8DD}" type="pres">
      <dgm:prSet presAssocID="{9973883E-E76A-4B7E-86E2-86BD31E5E1DA}" presName="hierChild5" presStyleCnt="0"/>
      <dgm:spPr/>
    </dgm:pt>
    <dgm:pt modelId="{E42EF490-461F-4E36-A678-30A448F0F2BF}" type="pres">
      <dgm:prSet presAssocID="{2181142F-7C8A-4586-9DAF-84380847B907}" presName="hierChild5" presStyleCnt="0"/>
      <dgm:spPr/>
    </dgm:pt>
    <dgm:pt modelId="{1966300C-36F3-4AB2-8894-5F0D4A1D19D4}" type="pres">
      <dgm:prSet presAssocID="{9437B4B9-4B92-427D-BDFB-50DF4E492A58}" presName="hierChild3" presStyleCnt="0"/>
      <dgm:spPr/>
    </dgm:pt>
  </dgm:ptLst>
  <dgm:cxnLst>
    <dgm:cxn modelId="{E99AF803-75AA-448F-972B-AE203D35A0D7}" srcId="{3919B243-AF84-4002-A626-31CA23F48A89}" destId="{ACBCE0EC-E34A-49BA-AEA4-392FCE9EED8C}" srcOrd="0" destOrd="0" parTransId="{64FCD483-7CF4-4362-8C63-DD4FE37FD726}" sibTransId="{F723C4DD-9A2B-4B68-882D-510A2E981B2E}"/>
    <dgm:cxn modelId="{BAAA5D98-BF5F-44E5-A6D5-B9ADEF285100}" type="presOf" srcId="{E4D6CA23-E2DC-4949-A6F5-787498438B56}" destId="{460DB2E7-FD07-4653-8A5E-32E99EF42A70}" srcOrd="0" destOrd="0" presId="urn:microsoft.com/office/officeart/2008/layout/NameandTitleOrganizationalChart"/>
    <dgm:cxn modelId="{7FCDD258-4C08-4C2C-9472-5203D31FCE1D}" type="presOf" srcId="{0C8E86FD-DDB3-41C4-8D15-4B59070F51C5}" destId="{0BDC12E7-30DC-41AE-895A-AF0681582A16}" srcOrd="0" destOrd="0" presId="urn:microsoft.com/office/officeart/2008/layout/NameandTitleOrganizationalChart"/>
    <dgm:cxn modelId="{1EE7F5FE-20F8-4EE1-A62F-9E657389CABB}" srcId="{3919B243-AF84-4002-A626-31CA23F48A89}" destId="{4A34AC90-C50F-469E-A2AB-983FF2333E32}" srcOrd="2" destOrd="0" parTransId="{577609B5-687C-4C05-8CB3-50B1F431FAB6}" sibTransId="{E4D6CA23-E2DC-4949-A6F5-787498438B56}"/>
    <dgm:cxn modelId="{952978C7-44F5-43D7-A701-2B647156996D}" type="presOf" srcId="{038ED094-3DA7-463B-9349-8C57125D0731}" destId="{4E71AF68-161F-4989-A69C-D6421F5E751E}" srcOrd="0" destOrd="0" presId="urn:microsoft.com/office/officeart/2008/layout/NameandTitleOrganizationalChart"/>
    <dgm:cxn modelId="{7926D2A3-EB3D-472C-AD33-BBDA0945FA96}" type="presOf" srcId="{4A34AC90-C50F-469E-A2AB-983FF2333E32}" destId="{CF9E7C12-7F44-449F-ACB3-BEE5F0339732}" srcOrd="0" destOrd="0" presId="urn:microsoft.com/office/officeart/2008/layout/NameandTitleOrganizationalChart"/>
    <dgm:cxn modelId="{31F6E253-6AA4-4DC9-8349-BC0321ADEFB4}" type="presOf" srcId="{9437B4B9-4B92-427D-BDFB-50DF4E492A58}" destId="{E82ACD1C-B0B9-43E1-A02F-FD80D65A7D81}" srcOrd="0" destOrd="0" presId="urn:microsoft.com/office/officeart/2008/layout/NameandTitleOrganizationalChart"/>
    <dgm:cxn modelId="{D7BDCCC7-19DC-46AC-BE8D-4419033759BA}" type="presOf" srcId="{3919B243-AF84-4002-A626-31CA23F48A89}" destId="{D78C8D02-E174-47F3-A235-F39BA31A745E}" srcOrd="1" destOrd="0" presId="urn:microsoft.com/office/officeart/2008/layout/NameandTitleOrganizationalChart"/>
    <dgm:cxn modelId="{A8CD397A-8DAF-4B0C-8B1E-43DEFC6B8579}" srcId="{3919B243-AF84-4002-A626-31CA23F48A89}" destId="{02E5F3CF-5B40-4FE2-B56A-1A939234F8F2}" srcOrd="1" destOrd="0" parTransId="{50C26069-79A6-4249-9B3E-14796EE7DCC4}" sibTransId="{207BE19E-35B8-4E7D-B464-4ED7D30F89E3}"/>
    <dgm:cxn modelId="{9B2C5B94-4F57-4E84-A0B6-CAFA0F117333}" type="presOf" srcId="{BFA894D4-74D9-4113-AAA1-ADF84DE2721A}" destId="{2D390925-E54B-492F-B08E-3AF6FA3AD441}" srcOrd="1" destOrd="0" presId="urn:microsoft.com/office/officeart/2008/layout/NameandTitleOrganizationalChart"/>
    <dgm:cxn modelId="{730454DF-D450-4832-A714-4F59FA7FDC65}" type="presOf" srcId="{3919B243-AF84-4002-A626-31CA23F48A89}" destId="{73B90974-6F0F-4DFC-92AA-91AC2FFCFFB7}" srcOrd="0" destOrd="0" presId="urn:microsoft.com/office/officeart/2008/layout/NameandTitleOrganizationalChart"/>
    <dgm:cxn modelId="{A7B57EEC-2A36-437E-A16D-6817EB7A0F58}" type="presOf" srcId="{6ECEB889-49C4-48B2-A2EE-2268A3D078A9}" destId="{B3554600-1D2C-4E6A-96FC-AC3567B5CECE}" srcOrd="0" destOrd="0" presId="urn:microsoft.com/office/officeart/2008/layout/NameandTitleOrganizationalChart"/>
    <dgm:cxn modelId="{4A6F959B-EC38-46C4-AD6B-3026B1135106}" type="presOf" srcId="{9437B4B9-4B92-427D-BDFB-50DF4E492A58}" destId="{CEB6069D-1D1A-4902-9864-B4BE2F7FBCBA}" srcOrd="1" destOrd="0" presId="urn:microsoft.com/office/officeart/2008/layout/NameandTitleOrganizationalChart"/>
    <dgm:cxn modelId="{2818A599-9D2D-4F38-9406-D8F60DC50E8A}" type="presOf" srcId="{577609B5-687C-4C05-8CB3-50B1F431FAB6}" destId="{50251202-5DD8-42EC-9A6B-C1A4DCED3C18}" srcOrd="0" destOrd="0" presId="urn:microsoft.com/office/officeart/2008/layout/NameandTitleOrganizationalChart"/>
    <dgm:cxn modelId="{50D2FC30-6B79-435E-AAA1-632DA212A563}" type="presOf" srcId="{2181142F-7C8A-4586-9DAF-84380847B907}" destId="{411C4FD7-FD18-456A-952F-3848099B06F2}" srcOrd="0" destOrd="0" presId="urn:microsoft.com/office/officeart/2008/layout/NameandTitleOrganizationalChart"/>
    <dgm:cxn modelId="{3E7C9AE7-7AE3-4A49-968B-8A4EDC1058CE}" type="presOf" srcId="{50C26069-79A6-4249-9B3E-14796EE7DCC4}" destId="{A278F0A4-784D-4EE4-AB3B-63CADCEE5D32}" srcOrd="0" destOrd="0" presId="urn:microsoft.com/office/officeart/2008/layout/NameandTitleOrganizationalChart"/>
    <dgm:cxn modelId="{5D08B802-7345-4CA6-B55B-0FB3922CCED2}" type="presOf" srcId="{9973883E-E76A-4B7E-86E2-86BD31E5E1DA}" destId="{025493FD-9516-4EA9-A26C-5313D74FC3F9}" srcOrd="1" destOrd="0" presId="urn:microsoft.com/office/officeart/2008/layout/NameandTitleOrganizationalChart"/>
    <dgm:cxn modelId="{87DA0DC3-8CD9-429B-84BE-6F8B3EC4DD33}" type="presOf" srcId="{BFA894D4-74D9-4113-AAA1-ADF84DE2721A}" destId="{8E46F031-518C-4B05-A565-3FF60172847E}" srcOrd="0" destOrd="0" presId="urn:microsoft.com/office/officeart/2008/layout/NameandTitleOrganizationalChart"/>
    <dgm:cxn modelId="{A763E763-6777-41D0-91A5-5713ADF38FFC}" type="presOf" srcId="{656AF8CF-3FEC-4B19-A568-9AA4C01FE0CB}" destId="{A3931FB5-DF07-4D86-A6DE-D347A6CFD19B}" srcOrd="0" destOrd="0" presId="urn:microsoft.com/office/officeart/2008/layout/NameandTitleOrganizationalChart"/>
    <dgm:cxn modelId="{D7CE96DA-63E6-4329-971C-C761F566C3F1}" type="presOf" srcId="{02ADEDD8-AE0E-4DE1-9D31-C392B43A47F5}" destId="{63EA99F3-8FC6-4350-9D52-C3E117EDC8C5}" srcOrd="0" destOrd="0" presId="urn:microsoft.com/office/officeart/2008/layout/NameandTitleOrganizationalChart"/>
    <dgm:cxn modelId="{CCF2F4EC-AE24-47F6-913F-D41179908DFF}" type="presOf" srcId="{207BE19E-35B8-4E7D-B464-4ED7D30F89E3}" destId="{BB8C0AAF-218D-44B0-B42A-9D54B8BE3405}" srcOrd="0" destOrd="0" presId="urn:microsoft.com/office/officeart/2008/layout/NameandTitleOrganizationalChart"/>
    <dgm:cxn modelId="{A235B936-7116-4A0F-9077-471F6358DAAB}" type="presOf" srcId="{02E5F3CF-5B40-4FE2-B56A-1A939234F8F2}" destId="{3B1A7C3D-3106-413F-8B41-DFA10D7A3E49}" srcOrd="1" destOrd="0" presId="urn:microsoft.com/office/officeart/2008/layout/NameandTitleOrganizationalChart"/>
    <dgm:cxn modelId="{58C74AA9-3D18-4ED9-B373-167A353A320D}" type="presOf" srcId="{F723C4DD-9A2B-4B68-882D-510A2E981B2E}" destId="{858E1588-4F75-4417-8B0D-2D6E37E15531}" srcOrd="0" destOrd="0" presId="urn:microsoft.com/office/officeart/2008/layout/NameandTitleOrganizationalChart"/>
    <dgm:cxn modelId="{F7AD4055-D27D-4D8A-9310-DC74F056DD02}" type="presOf" srcId="{A22B9894-C7ED-4065-85C9-DB9A0F11F4FF}" destId="{62762D03-26CD-4C38-A7B7-374B7B4AC436}" srcOrd="0" destOrd="0" presId="urn:microsoft.com/office/officeart/2008/layout/NameandTitleOrganizationalChart"/>
    <dgm:cxn modelId="{71B2B96B-D160-4C1A-A2AD-ED1152541BC6}" type="presOf" srcId="{64FCD483-7CF4-4362-8C63-DD4FE37FD726}" destId="{8D235223-F091-49EF-8903-E0F10D1B06FB}" srcOrd="0" destOrd="0" presId="urn:microsoft.com/office/officeart/2008/layout/NameandTitleOrganizationalChart"/>
    <dgm:cxn modelId="{4B0F10E9-C6F2-4EB3-9DB4-3A8123EEBD13}" srcId="{2181142F-7C8A-4586-9DAF-84380847B907}" destId="{9973883E-E76A-4B7E-86E2-86BD31E5E1DA}" srcOrd="1" destOrd="0" parTransId="{60F8C3A0-B703-402E-9D19-C3B6D0158E2E}" sibTransId="{0C8E86FD-DDB3-41C4-8D15-4B59070F51C5}"/>
    <dgm:cxn modelId="{01FE2F1F-101E-47BD-9B83-2E68122DDD2C}" type="presOf" srcId="{6E7D1682-975D-47C5-A8C8-7EB2575FB7BA}" destId="{8B5323E4-A24E-4B99-B5CE-7A0F4AFE38DA}" srcOrd="0" destOrd="0" presId="urn:microsoft.com/office/officeart/2008/layout/NameandTitleOrganizationalChart"/>
    <dgm:cxn modelId="{FB12F6DE-CAA3-4111-9CB5-70F9A09CEA4B}" srcId="{9437B4B9-4B92-427D-BDFB-50DF4E492A58}" destId="{2181142F-7C8A-4586-9DAF-84380847B907}" srcOrd="0" destOrd="0" parTransId="{F25A6784-6194-45FA-B0BC-0BDC670317C4}" sibTransId="{6E7D1682-975D-47C5-A8C8-7EB2575FB7BA}"/>
    <dgm:cxn modelId="{B8669A69-3AF6-448E-8190-09024753D50C}" type="presOf" srcId="{AC3386D3-762A-4B4F-BF17-A412A04E0D46}" destId="{C447E8F3-E76C-4136-896A-448FFB9431BF}" srcOrd="0" destOrd="0" presId="urn:microsoft.com/office/officeart/2008/layout/NameandTitleOrganizationalChart"/>
    <dgm:cxn modelId="{8CC99CEC-07A3-4B08-9963-B5F79174814E}" srcId="{2181142F-7C8A-4586-9DAF-84380847B907}" destId="{3919B243-AF84-4002-A626-31CA23F48A89}" srcOrd="0" destOrd="0" parTransId="{AC3386D3-762A-4B4F-BF17-A412A04E0D46}" sibTransId="{038ED094-3DA7-463B-9349-8C57125D0731}"/>
    <dgm:cxn modelId="{0C086FF7-BFCF-4514-ABC6-DDD78293AD71}" type="presOf" srcId="{ACBCE0EC-E34A-49BA-AEA4-392FCE9EED8C}" destId="{2CF1CB2B-4E51-4B21-BA99-D1F15E9C7CD6}" srcOrd="0" destOrd="0" presId="urn:microsoft.com/office/officeart/2008/layout/NameandTitleOrganizationalChart"/>
    <dgm:cxn modelId="{3601EAE8-9DD3-4DFE-B14D-A966D18083A6}" type="presOf" srcId="{9973883E-E76A-4B7E-86E2-86BD31E5E1DA}" destId="{65DA1E56-6E8B-4E75-B1EC-F40B290D1846}" srcOrd="0" destOrd="0" presId="urn:microsoft.com/office/officeart/2008/layout/NameandTitleOrganizationalChart"/>
    <dgm:cxn modelId="{4A90178A-5E56-4B7C-86B7-3E364BA0F57E}" type="presOf" srcId="{2181142F-7C8A-4586-9DAF-84380847B907}" destId="{092A10D3-722B-48D8-94B4-C4151C6DD8C0}" srcOrd="1" destOrd="0" presId="urn:microsoft.com/office/officeart/2008/layout/NameandTitleOrganizationalChart"/>
    <dgm:cxn modelId="{6CC37A49-D15D-4674-844D-464541300759}" type="presOf" srcId="{60F8C3A0-B703-402E-9D19-C3B6D0158E2E}" destId="{39CAFE6A-6700-4121-A6C2-9B73B40A67D2}" srcOrd="0" destOrd="0" presId="urn:microsoft.com/office/officeart/2008/layout/NameandTitleOrganizationalChart"/>
    <dgm:cxn modelId="{C99D9BD7-BD98-448E-87E9-088AE80D833A}" type="presOf" srcId="{02E5F3CF-5B40-4FE2-B56A-1A939234F8F2}" destId="{A167CFB4-D50A-4CC3-A4A6-8AFE32E9673C}" srcOrd="0" destOrd="0" presId="urn:microsoft.com/office/officeart/2008/layout/NameandTitleOrganizationalChart"/>
    <dgm:cxn modelId="{C1CD3CF6-E905-40A2-AFE9-85F14B120F23}" srcId="{02ADEDD8-AE0E-4DE1-9D31-C392B43A47F5}" destId="{9437B4B9-4B92-427D-BDFB-50DF4E492A58}" srcOrd="0" destOrd="0" parTransId="{552BEEDA-5F52-444F-B043-BCEB4D10DC16}" sibTransId="{6ECEB889-49C4-48B2-A2EE-2268A3D078A9}"/>
    <dgm:cxn modelId="{CF76DFC5-4135-4BB5-BE54-976C5ECA9DA5}" type="presOf" srcId="{F25A6784-6194-45FA-B0BC-0BDC670317C4}" destId="{3977DFAA-935C-4BEE-828B-F896DEBD9B83}" srcOrd="0" destOrd="0" presId="urn:microsoft.com/office/officeart/2008/layout/NameandTitleOrganizationalChart"/>
    <dgm:cxn modelId="{20BC9C78-87FF-4DBA-A255-366E87637FB2}" srcId="{3919B243-AF84-4002-A626-31CA23F48A89}" destId="{BFA894D4-74D9-4113-AAA1-ADF84DE2721A}" srcOrd="3" destOrd="0" parTransId="{656AF8CF-3FEC-4B19-A568-9AA4C01FE0CB}" sibTransId="{A22B9894-C7ED-4065-85C9-DB9A0F11F4FF}"/>
    <dgm:cxn modelId="{205CCC69-F440-499D-9FC5-4E4CC12B22CB}" type="presOf" srcId="{4A34AC90-C50F-469E-A2AB-983FF2333E32}" destId="{D1C332D2-CF4C-4B5E-BD83-1EAC82FE98AB}" srcOrd="1" destOrd="0" presId="urn:microsoft.com/office/officeart/2008/layout/NameandTitleOrganizationalChart"/>
    <dgm:cxn modelId="{E6ED3958-F4ED-44E3-B8C3-1E5E5B32BD9A}" type="presOf" srcId="{ACBCE0EC-E34A-49BA-AEA4-392FCE9EED8C}" destId="{22C2B105-8F91-4E46-9C48-A848F9CAEC99}" srcOrd="1" destOrd="0" presId="urn:microsoft.com/office/officeart/2008/layout/NameandTitleOrganizationalChart"/>
    <dgm:cxn modelId="{A06F6EAA-CFA7-43D7-8AF5-B93D907BDEAD}" type="presParOf" srcId="{63EA99F3-8FC6-4350-9D52-C3E117EDC8C5}" destId="{0986EE13-85EB-44DD-8637-51D7F1AC8E9E}" srcOrd="0" destOrd="0" presId="urn:microsoft.com/office/officeart/2008/layout/NameandTitleOrganizationalChart"/>
    <dgm:cxn modelId="{7D63D63E-DE99-4F50-AD1F-2F0CCC380904}" type="presParOf" srcId="{0986EE13-85EB-44DD-8637-51D7F1AC8E9E}" destId="{68458914-E75F-4DE7-AB86-EA2EC07DF587}" srcOrd="0" destOrd="0" presId="urn:microsoft.com/office/officeart/2008/layout/NameandTitleOrganizationalChart"/>
    <dgm:cxn modelId="{64A37E1D-B9B1-4301-9E4C-8CCBF1A9FE17}" type="presParOf" srcId="{68458914-E75F-4DE7-AB86-EA2EC07DF587}" destId="{E82ACD1C-B0B9-43E1-A02F-FD80D65A7D81}" srcOrd="0" destOrd="0" presId="urn:microsoft.com/office/officeart/2008/layout/NameandTitleOrganizationalChart"/>
    <dgm:cxn modelId="{548C0DB3-7479-4120-9F74-B4F763FB581F}" type="presParOf" srcId="{68458914-E75F-4DE7-AB86-EA2EC07DF587}" destId="{B3554600-1D2C-4E6A-96FC-AC3567B5CECE}" srcOrd="1" destOrd="0" presId="urn:microsoft.com/office/officeart/2008/layout/NameandTitleOrganizationalChart"/>
    <dgm:cxn modelId="{DF3E40BA-29D1-461D-B040-2480F2EF592E}" type="presParOf" srcId="{68458914-E75F-4DE7-AB86-EA2EC07DF587}" destId="{CEB6069D-1D1A-4902-9864-B4BE2F7FBCBA}" srcOrd="2" destOrd="0" presId="urn:microsoft.com/office/officeart/2008/layout/NameandTitleOrganizationalChart"/>
    <dgm:cxn modelId="{319A63F9-8578-480D-8A68-DB20F141E350}" type="presParOf" srcId="{0986EE13-85EB-44DD-8637-51D7F1AC8E9E}" destId="{E882A95F-2CD5-45B2-AD15-2FD5F413E4A2}" srcOrd="1" destOrd="0" presId="urn:microsoft.com/office/officeart/2008/layout/NameandTitleOrganizationalChart"/>
    <dgm:cxn modelId="{C45C53A5-0FA7-4523-84B6-F90B85C6C3DB}" type="presParOf" srcId="{E882A95F-2CD5-45B2-AD15-2FD5F413E4A2}" destId="{3977DFAA-935C-4BEE-828B-F896DEBD9B83}" srcOrd="0" destOrd="0" presId="urn:microsoft.com/office/officeart/2008/layout/NameandTitleOrganizationalChart"/>
    <dgm:cxn modelId="{D4F35876-37A8-46EB-955F-386868051385}" type="presParOf" srcId="{E882A95F-2CD5-45B2-AD15-2FD5F413E4A2}" destId="{341A6264-B78A-40DC-B131-8B652F455769}" srcOrd="1" destOrd="0" presId="urn:microsoft.com/office/officeart/2008/layout/NameandTitleOrganizationalChart"/>
    <dgm:cxn modelId="{C42FA19E-C336-48B1-8DBB-E2B45EF8DDD9}" type="presParOf" srcId="{341A6264-B78A-40DC-B131-8B652F455769}" destId="{662A2185-9F1D-4FCA-B5C1-9F215DA27207}" srcOrd="0" destOrd="0" presId="urn:microsoft.com/office/officeart/2008/layout/NameandTitleOrganizationalChart"/>
    <dgm:cxn modelId="{41D7C700-766E-4356-BCBF-F0963F21A51A}" type="presParOf" srcId="{662A2185-9F1D-4FCA-B5C1-9F215DA27207}" destId="{411C4FD7-FD18-456A-952F-3848099B06F2}" srcOrd="0" destOrd="0" presId="urn:microsoft.com/office/officeart/2008/layout/NameandTitleOrganizationalChart"/>
    <dgm:cxn modelId="{34A8B3F2-2560-4E90-A50C-DE5DBA3815D3}" type="presParOf" srcId="{662A2185-9F1D-4FCA-B5C1-9F215DA27207}" destId="{8B5323E4-A24E-4B99-B5CE-7A0F4AFE38DA}" srcOrd="1" destOrd="0" presId="urn:microsoft.com/office/officeart/2008/layout/NameandTitleOrganizationalChart"/>
    <dgm:cxn modelId="{8F9F7136-3368-4DC3-A9D3-8292039D4F3E}" type="presParOf" srcId="{662A2185-9F1D-4FCA-B5C1-9F215DA27207}" destId="{092A10D3-722B-48D8-94B4-C4151C6DD8C0}" srcOrd="2" destOrd="0" presId="urn:microsoft.com/office/officeart/2008/layout/NameandTitleOrganizationalChart"/>
    <dgm:cxn modelId="{4EE1A84B-DFEB-4F7A-8142-7953D71D26B2}" type="presParOf" srcId="{341A6264-B78A-40DC-B131-8B652F455769}" destId="{DEEF8FCD-0DC0-43B6-AC72-1A4EB96069B6}" srcOrd="1" destOrd="0" presId="urn:microsoft.com/office/officeart/2008/layout/NameandTitleOrganizationalChart"/>
    <dgm:cxn modelId="{1B7F62FC-A340-46C4-9A9A-392E63DEC5D7}" type="presParOf" srcId="{DEEF8FCD-0DC0-43B6-AC72-1A4EB96069B6}" destId="{C447E8F3-E76C-4136-896A-448FFB9431BF}" srcOrd="0" destOrd="0" presId="urn:microsoft.com/office/officeart/2008/layout/NameandTitleOrganizationalChart"/>
    <dgm:cxn modelId="{A8C3BE77-2243-41E9-98A1-92820486C733}" type="presParOf" srcId="{DEEF8FCD-0DC0-43B6-AC72-1A4EB96069B6}" destId="{B04453D9-76C1-4F2B-8709-2DF4511AD07D}" srcOrd="1" destOrd="0" presId="urn:microsoft.com/office/officeart/2008/layout/NameandTitleOrganizationalChart"/>
    <dgm:cxn modelId="{53656452-2022-4ADD-A092-355CB10FB048}" type="presParOf" srcId="{B04453D9-76C1-4F2B-8709-2DF4511AD07D}" destId="{4063C953-86E2-407A-88A6-23DCDEDD8294}" srcOrd="0" destOrd="0" presId="urn:microsoft.com/office/officeart/2008/layout/NameandTitleOrganizationalChart"/>
    <dgm:cxn modelId="{4E6D2267-6EFD-4BFC-863E-36FB76F923DF}" type="presParOf" srcId="{4063C953-86E2-407A-88A6-23DCDEDD8294}" destId="{73B90974-6F0F-4DFC-92AA-91AC2FFCFFB7}" srcOrd="0" destOrd="0" presId="urn:microsoft.com/office/officeart/2008/layout/NameandTitleOrganizationalChart"/>
    <dgm:cxn modelId="{940D926A-0764-4A72-AAC2-A49973169D93}" type="presParOf" srcId="{4063C953-86E2-407A-88A6-23DCDEDD8294}" destId="{4E71AF68-161F-4989-A69C-D6421F5E751E}" srcOrd="1" destOrd="0" presId="urn:microsoft.com/office/officeart/2008/layout/NameandTitleOrganizationalChart"/>
    <dgm:cxn modelId="{F8DDDD77-5B1C-49F6-8AF6-4500EEB8E7B9}" type="presParOf" srcId="{4063C953-86E2-407A-88A6-23DCDEDD8294}" destId="{D78C8D02-E174-47F3-A235-F39BA31A745E}" srcOrd="2" destOrd="0" presId="urn:microsoft.com/office/officeart/2008/layout/NameandTitleOrganizationalChart"/>
    <dgm:cxn modelId="{CD589068-F6D2-4CD6-B77B-18394BDDC506}" type="presParOf" srcId="{B04453D9-76C1-4F2B-8709-2DF4511AD07D}" destId="{1CF8A44C-DD10-4A79-9C3E-C61F4D77958E}" srcOrd="1" destOrd="0" presId="urn:microsoft.com/office/officeart/2008/layout/NameandTitleOrganizationalChart"/>
    <dgm:cxn modelId="{16D3ACDB-7BD2-42AE-AA7F-5DB210247EFB}" type="presParOf" srcId="{1CF8A44C-DD10-4A79-9C3E-C61F4D77958E}" destId="{8D235223-F091-49EF-8903-E0F10D1B06FB}" srcOrd="0" destOrd="0" presId="urn:microsoft.com/office/officeart/2008/layout/NameandTitleOrganizationalChart"/>
    <dgm:cxn modelId="{687E172E-7CB4-411E-A0CA-64DD404662EF}" type="presParOf" srcId="{1CF8A44C-DD10-4A79-9C3E-C61F4D77958E}" destId="{1610D840-9FC4-4CD1-8637-4A38B75D5E59}" srcOrd="1" destOrd="0" presId="urn:microsoft.com/office/officeart/2008/layout/NameandTitleOrganizationalChart"/>
    <dgm:cxn modelId="{2C6D4B9C-E3FC-4C79-8157-325B24529674}" type="presParOf" srcId="{1610D840-9FC4-4CD1-8637-4A38B75D5E59}" destId="{575E9101-3565-43BC-9DAB-0E3D497A2404}" srcOrd="0" destOrd="0" presId="urn:microsoft.com/office/officeart/2008/layout/NameandTitleOrganizationalChart"/>
    <dgm:cxn modelId="{3D4B63D9-A724-4802-8816-60587C80C0C3}" type="presParOf" srcId="{575E9101-3565-43BC-9DAB-0E3D497A2404}" destId="{2CF1CB2B-4E51-4B21-BA99-D1F15E9C7CD6}" srcOrd="0" destOrd="0" presId="urn:microsoft.com/office/officeart/2008/layout/NameandTitleOrganizationalChart"/>
    <dgm:cxn modelId="{45722B70-AE69-4286-A090-0091A70BADE4}" type="presParOf" srcId="{575E9101-3565-43BC-9DAB-0E3D497A2404}" destId="{858E1588-4F75-4417-8B0D-2D6E37E15531}" srcOrd="1" destOrd="0" presId="urn:microsoft.com/office/officeart/2008/layout/NameandTitleOrganizationalChart"/>
    <dgm:cxn modelId="{FFC8771A-E1E7-4B34-8679-351D6740B1CE}" type="presParOf" srcId="{575E9101-3565-43BC-9DAB-0E3D497A2404}" destId="{22C2B105-8F91-4E46-9C48-A848F9CAEC99}" srcOrd="2" destOrd="0" presId="urn:microsoft.com/office/officeart/2008/layout/NameandTitleOrganizationalChart"/>
    <dgm:cxn modelId="{08FC6C2E-75FF-452A-B658-52EA6627765C}" type="presParOf" srcId="{1610D840-9FC4-4CD1-8637-4A38B75D5E59}" destId="{59F7DD8A-27D1-444C-B4EA-08F3C16A537F}" srcOrd="1" destOrd="0" presId="urn:microsoft.com/office/officeart/2008/layout/NameandTitleOrganizationalChart"/>
    <dgm:cxn modelId="{D68A3C51-58BD-48FD-837E-637053D56B45}" type="presParOf" srcId="{1610D840-9FC4-4CD1-8637-4A38B75D5E59}" destId="{8FEECD50-2FAB-4A6C-BF0B-736B2CDE8470}" srcOrd="2" destOrd="0" presId="urn:microsoft.com/office/officeart/2008/layout/NameandTitleOrganizationalChart"/>
    <dgm:cxn modelId="{28519900-37C8-4083-8067-0E6121DE8A73}" type="presParOf" srcId="{1CF8A44C-DD10-4A79-9C3E-C61F4D77958E}" destId="{A278F0A4-784D-4EE4-AB3B-63CADCEE5D32}" srcOrd="2" destOrd="0" presId="urn:microsoft.com/office/officeart/2008/layout/NameandTitleOrganizationalChart"/>
    <dgm:cxn modelId="{926D0AAA-5A63-4F20-A96F-063C85A16FE7}" type="presParOf" srcId="{1CF8A44C-DD10-4A79-9C3E-C61F4D77958E}" destId="{A818956B-E639-48EC-8D72-01F4D0D90A0B}" srcOrd="3" destOrd="0" presId="urn:microsoft.com/office/officeart/2008/layout/NameandTitleOrganizationalChart"/>
    <dgm:cxn modelId="{6DAD9297-0C89-4BC2-92BE-F0A2640D652E}" type="presParOf" srcId="{A818956B-E639-48EC-8D72-01F4D0D90A0B}" destId="{8D6B7D18-5622-484E-A6B4-BEFFB739C96B}" srcOrd="0" destOrd="0" presId="urn:microsoft.com/office/officeart/2008/layout/NameandTitleOrganizationalChart"/>
    <dgm:cxn modelId="{18DB60B9-B3C9-453A-B5DB-87676CAF3EE4}" type="presParOf" srcId="{8D6B7D18-5622-484E-A6B4-BEFFB739C96B}" destId="{A167CFB4-D50A-4CC3-A4A6-8AFE32E9673C}" srcOrd="0" destOrd="0" presId="urn:microsoft.com/office/officeart/2008/layout/NameandTitleOrganizationalChart"/>
    <dgm:cxn modelId="{9EFA2E86-135B-4017-85AE-0F8AAB05603A}" type="presParOf" srcId="{8D6B7D18-5622-484E-A6B4-BEFFB739C96B}" destId="{BB8C0AAF-218D-44B0-B42A-9D54B8BE3405}" srcOrd="1" destOrd="0" presId="urn:microsoft.com/office/officeart/2008/layout/NameandTitleOrganizationalChart"/>
    <dgm:cxn modelId="{755DB7B3-914A-4263-907F-DC0FFBADE764}" type="presParOf" srcId="{8D6B7D18-5622-484E-A6B4-BEFFB739C96B}" destId="{3B1A7C3D-3106-413F-8B41-DFA10D7A3E49}" srcOrd="2" destOrd="0" presId="urn:microsoft.com/office/officeart/2008/layout/NameandTitleOrganizationalChart"/>
    <dgm:cxn modelId="{0F490FDB-3A27-49E2-977E-C4AF006F427B}" type="presParOf" srcId="{A818956B-E639-48EC-8D72-01F4D0D90A0B}" destId="{07FA205A-223E-45D7-A8D7-7CC4AF0065F7}" srcOrd="1" destOrd="0" presId="urn:microsoft.com/office/officeart/2008/layout/NameandTitleOrganizationalChart"/>
    <dgm:cxn modelId="{C17F7E0A-51E2-4C52-95D0-35A0A92C0FFC}" type="presParOf" srcId="{A818956B-E639-48EC-8D72-01F4D0D90A0B}" destId="{AA2B5FFC-9BC1-46D9-B0DC-9F045032BD04}" srcOrd="2" destOrd="0" presId="urn:microsoft.com/office/officeart/2008/layout/NameandTitleOrganizationalChart"/>
    <dgm:cxn modelId="{2F9D0453-2D87-425B-97C9-363BB252ACC5}" type="presParOf" srcId="{1CF8A44C-DD10-4A79-9C3E-C61F4D77958E}" destId="{50251202-5DD8-42EC-9A6B-C1A4DCED3C18}" srcOrd="4" destOrd="0" presId="urn:microsoft.com/office/officeart/2008/layout/NameandTitleOrganizationalChart"/>
    <dgm:cxn modelId="{115C6479-E3AE-450D-B30E-83BAD7C9453F}" type="presParOf" srcId="{1CF8A44C-DD10-4A79-9C3E-C61F4D77958E}" destId="{5C3926DB-BCE0-415E-B11E-742B4A1B5D21}" srcOrd="5" destOrd="0" presId="urn:microsoft.com/office/officeart/2008/layout/NameandTitleOrganizationalChart"/>
    <dgm:cxn modelId="{3DDAEBFC-D295-4831-85C7-1567BD357FD3}" type="presParOf" srcId="{5C3926DB-BCE0-415E-B11E-742B4A1B5D21}" destId="{4EBB49F6-9ACC-4982-9C83-C45394B1205F}" srcOrd="0" destOrd="0" presId="urn:microsoft.com/office/officeart/2008/layout/NameandTitleOrganizationalChart"/>
    <dgm:cxn modelId="{12341AA0-3B87-412D-ACB8-F2B4A9991056}" type="presParOf" srcId="{4EBB49F6-9ACC-4982-9C83-C45394B1205F}" destId="{CF9E7C12-7F44-449F-ACB3-BEE5F0339732}" srcOrd="0" destOrd="0" presId="urn:microsoft.com/office/officeart/2008/layout/NameandTitleOrganizationalChart"/>
    <dgm:cxn modelId="{D6CAD2F7-7CDF-4E41-8FDB-6DB72238AAC3}" type="presParOf" srcId="{4EBB49F6-9ACC-4982-9C83-C45394B1205F}" destId="{460DB2E7-FD07-4653-8A5E-32E99EF42A70}" srcOrd="1" destOrd="0" presId="urn:microsoft.com/office/officeart/2008/layout/NameandTitleOrganizationalChart"/>
    <dgm:cxn modelId="{663D9A79-529E-4424-8FFD-AB60A78CA5B0}" type="presParOf" srcId="{4EBB49F6-9ACC-4982-9C83-C45394B1205F}" destId="{D1C332D2-CF4C-4B5E-BD83-1EAC82FE98AB}" srcOrd="2" destOrd="0" presId="urn:microsoft.com/office/officeart/2008/layout/NameandTitleOrganizationalChart"/>
    <dgm:cxn modelId="{D641F7F8-6191-4593-862B-F0CAE57CBACE}" type="presParOf" srcId="{5C3926DB-BCE0-415E-B11E-742B4A1B5D21}" destId="{B25DB22E-5992-4588-AA88-21EF8C77EB9F}" srcOrd="1" destOrd="0" presId="urn:microsoft.com/office/officeart/2008/layout/NameandTitleOrganizationalChart"/>
    <dgm:cxn modelId="{11C2728E-24E0-4FB2-8AC6-6B07F29E6C41}" type="presParOf" srcId="{5C3926DB-BCE0-415E-B11E-742B4A1B5D21}" destId="{44526EC3-C09A-46EF-A3BD-CC856A043938}" srcOrd="2" destOrd="0" presId="urn:microsoft.com/office/officeart/2008/layout/NameandTitleOrganizationalChart"/>
    <dgm:cxn modelId="{CC007590-32B1-4502-A7B8-BCE5126ADE0B}" type="presParOf" srcId="{1CF8A44C-DD10-4A79-9C3E-C61F4D77958E}" destId="{A3931FB5-DF07-4D86-A6DE-D347A6CFD19B}" srcOrd="6" destOrd="0" presId="urn:microsoft.com/office/officeart/2008/layout/NameandTitleOrganizationalChart"/>
    <dgm:cxn modelId="{D81A0D6B-4A22-4D1A-ADAB-DDED988EB4A3}" type="presParOf" srcId="{1CF8A44C-DD10-4A79-9C3E-C61F4D77958E}" destId="{FF3EB35D-C93C-495C-85C8-42ADBE62166F}" srcOrd="7" destOrd="0" presId="urn:microsoft.com/office/officeart/2008/layout/NameandTitleOrganizationalChart"/>
    <dgm:cxn modelId="{B5334383-F2BC-432D-BBBB-F9D00F67904E}" type="presParOf" srcId="{FF3EB35D-C93C-495C-85C8-42ADBE62166F}" destId="{5853E421-C662-43B4-AA0E-EF3DB635496D}" srcOrd="0" destOrd="0" presId="urn:microsoft.com/office/officeart/2008/layout/NameandTitleOrganizationalChart"/>
    <dgm:cxn modelId="{87F001CC-4519-4829-A71A-051323BE235C}" type="presParOf" srcId="{5853E421-C662-43B4-AA0E-EF3DB635496D}" destId="{8E46F031-518C-4B05-A565-3FF60172847E}" srcOrd="0" destOrd="0" presId="urn:microsoft.com/office/officeart/2008/layout/NameandTitleOrganizationalChart"/>
    <dgm:cxn modelId="{2AD735AD-4E56-405C-BFE7-0E0B1CBA14CD}" type="presParOf" srcId="{5853E421-C662-43B4-AA0E-EF3DB635496D}" destId="{62762D03-26CD-4C38-A7B7-374B7B4AC436}" srcOrd="1" destOrd="0" presId="urn:microsoft.com/office/officeart/2008/layout/NameandTitleOrganizationalChart"/>
    <dgm:cxn modelId="{91465507-6E04-40B3-B9B4-9E554CA1B86D}" type="presParOf" srcId="{5853E421-C662-43B4-AA0E-EF3DB635496D}" destId="{2D390925-E54B-492F-B08E-3AF6FA3AD441}" srcOrd="2" destOrd="0" presId="urn:microsoft.com/office/officeart/2008/layout/NameandTitleOrganizationalChart"/>
    <dgm:cxn modelId="{94E27D69-9E94-49AA-A882-87E81CA8B735}" type="presParOf" srcId="{FF3EB35D-C93C-495C-85C8-42ADBE62166F}" destId="{BF921821-BF04-4169-A66C-628F687B12ED}" srcOrd="1" destOrd="0" presId="urn:microsoft.com/office/officeart/2008/layout/NameandTitleOrganizationalChart"/>
    <dgm:cxn modelId="{D03DA9CA-4754-4C52-AF46-075E826A1359}" type="presParOf" srcId="{FF3EB35D-C93C-495C-85C8-42ADBE62166F}" destId="{8EFCEE89-2C4C-47C8-83FC-58A384BCB105}" srcOrd="2" destOrd="0" presId="urn:microsoft.com/office/officeart/2008/layout/NameandTitleOrganizationalChart"/>
    <dgm:cxn modelId="{130D4E26-61A0-4D42-B195-62D2D599798A}" type="presParOf" srcId="{B04453D9-76C1-4F2B-8709-2DF4511AD07D}" destId="{B18DB71E-EB7E-4F85-8FB2-41E0F382F607}" srcOrd="2" destOrd="0" presId="urn:microsoft.com/office/officeart/2008/layout/NameandTitleOrganizationalChart"/>
    <dgm:cxn modelId="{4CF1205D-EF6E-4006-AA97-2E583D1141B1}" type="presParOf" srcId="{DEEF8FCD-0DC0-43B6-AC72-1A4EB96069B6}" destId="{39CAFE6A-6700-4121-A6C2-9B73B40A67D2}" srcOrd="2" destOrd="0" presId="urn:microsoft.com/office/officeart/2008/layout/NameandTitleOrganizationalChart"/>
    <dgm:cxn modelId="{D5445F5F-7EC9-4D0D-B2C2-644D836AC18A}" type="presParOf" srcId="{DEEF8FCD-0DC0-43B6-AC72-1A4EB96069B6}" destId="{8CB2669A-F704-4C07-ACE2-4D64AFA0DFB8}" srcOrd="3" destOrd="0" presId="urn:microsoft.com/office/officeart/2008/layout/NameandTitleOrganizationalChart"/>
    <dgm:cxn modelId="{7872A6DF-83AD-4E1C-8BA8-5C00647794C1}" type="presParOf" srcId="{8CB2669A-F704-4C07-ACE2-4D64AFA0DFB8}" destId="{852583AA-B170-4A96-98F1-AE8276F9B5CC}" srcOrd="0" destOrd="0" presId="urn:microsoft.com/office/officeart/2008/layout/NameandTitleOrganizationalChart"/>
    <dgm:cxn modelId="{F5DD3331-8979-4D06-B8DC-03B4ECBD0C38}" type="presParOf" srcId="{852583AA-B170-4A96-98F1-AE8276F9B5CC}" destId="{65DA1E56-6E8B-4E75-B1EC-F40B290D1846}" srcOrd="0" destOrd="0" presId="urn:microsoft.com/office/officeart/2008/layout/NameandTitleOrganizationalChart"/>
    <dgm:cxn modelId="{CFE8A5A3-C839-4D60-81C9-904917C0C064}" type="presParOf" srcId="{852583AA-B170-4A96-98F1-AE8276F9B5CC}" destId="{0BDC12E7-30DC-41AE-895A-AF0681582A16}" srcOrd="1" destOrd="0" presId="urn:microsoft.com/office/officeart/2008/layout/NameandTitleOrganizationalChart"/>
    <dgm:cxn modelId="{D7F6D78C-BE9B-493B-8C62-B280027F5D0E}" type="presParOf" srcId="{852583AA-B170-4A96-98F1-AE8276F9B5CC}" destId="{025493FD-9516-4EA9-A26C-5313D74FC3F9}" srcOrd="2" destOrd="0" presId="urn:microsoft.com/office/officeart/2008/layout/NameandTitleOrganizationalChart"/>
    <dgm:cxn modelId="{167B6317-E95D-4FC6-8E19-F65C33E951CF}" type="presParOf" srcId="{8CB2669A-F704-4C07-ACE2-4D64AFA0DFB8}" destId="{9B5DDE58-84E4-42F8-BF7F-64F354B81168}" srcOrd="1" destOrd="0" presId="urn:microsoft.com/office/officeart/2008/layout/NameandTitleOrganizationalChart"/>
    <dgm:cxn modelId="{68F0F06D-23EA-4641-BBF1-96BF632803A9}" type="presParOf" srcId="{8CB2669A-F704-4C07-ACE2-4D64AFA0DFB8}" destId="{459EDB82-543E-47E0-84F7-8BF54E70A8DD}" srcOrd="2" destOrd="0" presId="urn:microsoft.com/office/officeart/2008/layout/NameandTitleOrganizationalChart"/>
    <dgm:cxn modelId="{D8E79FC1-18B2-4FE8-997C-B63BD4EC829F}" type="presParOf" srcId="{341A6264-B78A-40DC-B131-8B652F455769}" destId="{E42EF490-461F-4E36-A678-30A448F0F2BF}" srcOrd="2" destOrd="0" presId="urn:microsoft.com/office/officeart/2008/layout/NameandTitleOrganizationalChart"/>
    <dgm:cxn modelId="{ADA0CAA8-6086-438D-8072-FACA7F679777}" type="presParOf" srcId="{0986EE13-85EB-44DD-8637-51D7F1AC8E9E}" destId="{1966300C-36F3-4AB2-8894-5F0D4A1D19D4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D71338-3AF1-46D7-8F2C-37098A6FEB0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99B1CE-6C21-4897-94A9-7C61959E211D}" type="pres">
      <dgm:prSet presAssocID="{56D71338-3AF1-46D7-8F2C-37098A6FEB0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43EEA393-7D9A-4BF0-BF66-F313A113D7E6}" type="presOf" srcId="{56D71338-3AF1-46D7-8F2C-37098A6FEB0B}" destId="{4B99B1CE-6C21-4897-94A9-7C61959E211D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0E336E-6328-4239-AA50-ABC93668A12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431C65-07EC-4F69-AC04-371D47C08069}">
      <dgm:prSet phldrT="[Text]" custT="1"/>
      <dgm:spPr>
        <a:solidFill>
          <a:schemeClr val="accent1"/>
        </a:solidFill>
      </dgm:spPr>
      <dgm:t>
        <a:bodyPr/>
        <a:lstStyle/>
        <a:p>
          <a:pPr marL="0" algn="ctr" defTabSz="914400" rtl="0" eaLnBrk="1" latinLnBrk="0" hangingPunct="1"/>
          <a:r>
            <a:rPr lang="en-US" sz="2800" b="0" kern="1200" dirty="0" smtClean="0">
              <a:solidFill>
                <a:schemeClr val="bg1"/>
              </a:solidFill>
              <a:latin typeface="Cambria" panose="02040503050406030204" pitchFamily="18" charset="0"/>
              <a:ea typeface="Segoe UI" panose="020B0502040204020203" pitchFamily="34" charset="0"/>
              <a:cs typeface="Segoe UI" panose="020B0502040204020203" pitchFamily="34" charset="0"/>
            </a:rPr>
            <a:t>User Interface Testing</a:t>
          </a:r>
        </a:p>
      </dgm:t>
    </dgm:pt>
    <dgm:pt modelId="{2880E0ED-0F34-47B4-9F7F-81415B6E5003}" type="parTrans" cxnId="{E3A0D202-B056-4CE0-9A07-1D691E2B79AF}">
      <dgm:prSet/>
      <dgm:spPr/>
      <dgm:t>
        <a:bodyPr/>
        <a:lstStyle/>
        <a:p>
          <a:endParaRPr lang="en-US"/>
        </a:p>
      </dgm:t>
    </dgm:pt>
    <dgm:pt modelId="{C9121085-DE6E-4741-A649-BF1A19DFC7FE}" type="sibTrans" cxnId="{E3A0D202-B056-4CE0-9A07-1D691E2B79AF}">
      <dgm:prSet/>
      <dgm:spPr/>
      <dgm:t>
        <a:bodyPr/>
        <a:lstStyle/>
        <a:p>
          <a:endParaRPr lang="en-US"/>
        </a:p>
      </dgm:t>
    </dgm:pt>
    <dgm:pt modelId="{5E049F77-CC3C-427E-85A3-70F68D35F94F}">
      <dgm:prSet phldrT="[Text]" custT="1"/>
      <dgm:spPr>
        <a:solidFill>
          <a:schemeClr val="accent1"/>
        </a:solidFill>
      </dgm:spPr>
      <dgm:t>
        <a:bodyPr/>
        <a:lstStyle/>
        <a:p>
          <a:pPr marL="0" algn="ctr" defTabSz="914400" rtl="0" eaLnBrk="1" latinLnBrk="0" hangingPunct="1"/>
          <a:r>
            <a:rPr lang="en-US" sz="2800" b="0" kern="1200" dirty="0" smtClean="0">
              <a:solidFill>
                <a:schemeClr val="bg1"/>
              </a:solidFill>
              <a:latin typeface="Cambria" panose="02040503050406030204" pitchFamily="18" charset="0"/>
              <a:ea typeface="Segoe UI" panose="020B0502040204020203" pitchFamily="34" charset="0"/>
              <a:cs typeface="Segoe UI" panose="020B0502040204020203" pitchFamily="34" charset="0"/>
            </a:rPr>
            <a:t>Regression Testing</a:t>
          </a:r>
        </a:p>
      </dgm:t>
    </dgm:pt>
    <dgm:pt modelId="{6F4E2F54-5B2F-4592-8689-A3AB6E6983EF}" type="parTrans" cxnId="{E15C4EDA-FFB7-40AD-B68F-011DD7F5433D}">
      <dgm:prSet/>
      <dgm:spPr/>
      <dgm:t>
        <a:bodyPr/>
        <a:lstStyle/>
        <a:p>
          <a:endParaRPr lang="en-US"/>
        </a:p>
      </dgm:t>
    </dgm:pt>
    <dgm:pt modelId="{507776CA-377C-4868-86B0-C322A1025AF5}" type="sibTrans" cxnId="{E15C4EDA-FFB7-40AD-B68F-011DD7F5433D}">
      <dgm:prSet/>
      <dgm:spPr/>
      <dgm:t>
        <a:bodyPr/>
        <a:lstStyle/>
        <a:p>
          <a:endParaRPr lang="en-US"/>
        </a:p>
      </dgm:t>
    </dgm:pt>
    <dgm:pt modelId="{D61FE8C4-23ED-436E-84FB-B139356DD881}">
      <dgm:prSet phldrT="[Text]" custT="1"/>
      <dgm:spPr>
        <a:solidFill>
          <a:schemeClr val="accent1"/>
        </a:solidFill>
      </dgm:spPr>
      <dgm:t>
        <a:bodyPr/>
        <a:lstStyle/>
        <a:p>
          <a:pPr marL="0" algn="ctr" defTabSz="914400" rtl="0" eaLnBrk="1" latinLnBrk="0" hangingPunct="1"/>
          <a:r>
            <a:rPr lang="en-US" sz="2800" b="0" kern="1200" dirty="0" smtClean="0">
              <a:solidFill>
                <a:schemeClr val="bg1"/>
              </a:solidFill>
              <a:latin typeface="Cambria" panose="02040503050406030204" pitchFamily="18" charset="0"/>
              <a:ea typeface="Segoe UI" panose="020B0502040204020203" pitchFamily="34" charset="0"/>
              <a:cs typeface="Segoe UI" panose="020B0502040204020203" pitchFamily="34" charset="0"/>
            </a:rPr>
            <a:t>Performance Testing</a:t>
          </a:r>
        </a:p>
      </dgm:t>
    </dgm:pt>
    <dgm:pt modelId="{EDF1AF92-1FDD-4173-BD78-26D7E063CAB8}" type="parTrans" cxnId="{5E79B75C-38BB-4A37-8759-0D5982FDEB20}">
      <dgm:prSet/>
      <dgm:spPr/>
      <dgm:t>
        <a:bodyPr/>
        <a:lstStyle/>
        <a:p>
          <a:endParaRPr lang="en-US"/>
        </a:p>
      </dgm:t>
    </dgm:pt>
    <dgm:pt modelId="{0D26AD6E-1AB1-436E-9419-E3028E18A132}" type="sibTrans" cxnId="{5E79B75C-38BB-4A37-8759-0D5982FDEB20}">
      <dgm:prSet/>
      <dgm:spPr/>
      <dgm:t>
        <a:bodyPr/>
        <a:lstStyle/>
        <a:p>
          <a:endParaRPr lang="en-US"/>
        </a:p>
      </dgm:t>
    </dgm:pt>
    <dgm:pt modelId="{F9C40557-5B13-4D5E-AF67-124C1E9C2B7B}">
      <dgm:prSet phldrT="[Text]" custT="1"/>
      <dgm:spPr>
        <a:solidFill>
          <a:schemeClr val="accent1"/>
        </a:solidFill>
      </dgm:spPr>
      <dgm:t>
        <a:bodyPr/>
        <a:lstStyle/>
        <a:p>
          <a:pPr marL="0" algn="ctr" defTabSz="914400" rtl="0" eaLnBrk="1" latinLnBrk="0" hangingPunct="1"/>
          <a:r>
            <a:rPr lang="en-US" sz="2800" b="0" kern="1200" dirty="0" smtClean="0">
              <a:solidFill>
                <a:schemeClr val="bg1"/>
              </a:solidFill>
              <a:latin typeface="Cambria" panose="02040503050406030204" pitchFamily="18" charset="0"/>
              <a:ea typeface="Segoe UI" panose="020B0502040204020203" pitchFamily="34" charset="0"/>
              <a:cs typeface="Segoe UI" panose="020B0502040204020203" pitchFamily="34" charset="0"/>
            </a:rPr>
            <a:t>Function Testing</a:t>
          </a:r>
        </a:p>
      </dgm:t>
    </dgm:pt>
    <dgm:pt modelId="{B50C574C-453B-4009-BA9F-41C7F1BDB14F}" type="parTrans" cxnId="{5CE8E9FB-23A2-44B5-9BD0-51EAF3FEBD8E}">
      <dgm:prSet/>
      <dgm:spPr/>
      <dgm:t>
        <a:bodyPr/>
        <a:lstStyle/>
        <a:p>
          <a:endParaRPr lang="en-US"/>
        </a:p>
      </dgm:t>
    </dgm:pt>
    <dgm:pt modelId="{77B8373A-FB7B-4E7C-B8C3-5A49E6A908D5}" type="sibTrans" cxnId="{5CE8E9FB-23A2-44B5-9BD0-51EAF3FEBD8E}">
      <dgm:prSet/>
      <dgm:spPr/>
      <dgm:t>
        <a:bodyPr/>
        <a:lstStyle/>
        <a:p>
          <a:endParaRPr lang="en-US"/>
        </a:p>
      </dgm:t>
    </dgm:pt>
    <dgm:pt modelId="{E2391093-9473-434D-98AA-54E13375F2CB}" type="pres">
      <dgm:prSet presAssocID="{540E336E-6328-4239-AA50-ABC93668A12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62C47B6E-E0A5-411F-89A4-551FD7ACB78E}" type="pres">
      <dgm:prSet presAssocID="{49431C65-07EC-4F69-AC04-371D47C08069}" presName="parentText" presStyleLbl="node1" presStyleIdx="0" presStyleCnt="4" custLinFactNeighborY="-4417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5E6E41A8-A351-4DB0-B3DC-8FE0DCF852EF}" type="pres">
      <dgm:prSet presAssocID="{C9121085-DE6E-4741-A649-BF1A19DFC7FE}" presName="spacer" presStyleCnt="0"/>
      <dgm:spPr/>
    </dgm:pt>
    <dgm:pt modelId="{B3CF5BD8-4D20-42E0-8266-514060A94616}" type="pres">
      <dgm:prSet presAssocID="{F9C40557-5B13-4D5E-AF67-124C1E9C2B7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8B6D2C93-E226-4300-B93C-FD17C5074C1F}" type="pres">
      <dgm:prSet presAssocID="{77B8373A-FB7B-4E7C-B8C3-5A49E6A908D5}" presName="spacer" presStyleCnt="0"/>
      <dgm:spPr/>
    </dgm:pt>
    <dgm:pt modelId="{C204A6B5-4D78-495A-958A-501C190F1EAD}" type="pres">
      <dgm:prSet presAssocID="{5E049F77-CC3C-427E-85A3-70F68D35F94F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109B5A41-0E8C-4581-BC92-F30093032788}" type="pres">
      <dgm:prSet presAssocID="{507776CA-377C-4868-86B0-C322A1025AF5}" presName="spacer" presStyleCnt="0"/>
      <dgm:spPr/>
    </dgm:pt>
    <dgm:pt modelId="{B3AFC191-55A9-4CBE-AD81-75583E0F38DC}" type="pres">
      <dgm:prSet presAssocID="{D61FE8C4-23ED-436E-84FB-B139356DD881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</dgm:ptLst>
  <dgm:cxnLst>
    <dgm:cxn modelId="{E15C4EDA-FFB7-40AD-B68F-011DD7F5433D}" srcId="{540E336E-6328-4239-AA50-ABC93668A122}" destId="{5E049F77-CC3C-427E-85A3-70F68D35F94F}" srcOrd="2" destOrd="0" parTransId="{6F4E2F54-5B2F-4592-8689-A3AB6E6983EF}" sibTransId="{507776CA-377C-4868-86B0-C322A1025AF5}"/>
    <dgm:cxn modelId="{5E79B75C-38BB-4A37-8759-0D5982FDEB20}" srcId="{540E336E-6328-4239-AA50-ABC93668A122}" destId="{D61FE8C4-23ED-436E-84FB-B139356DD881}" srcOrd="3" destOrd="0" parTransId="{EDF1AF92-1FDD-4173-BD78-26D7E063CAB8}" sibTransId="{0D26AD6E-1AB1-436E-9419-E3028E18A132}"/>
    <dgm:cxn modelId="{5CE8E9FB-23A2-44B5-9BD0-51EAF3FEBD8E}" srcId="{540E336E-6328-4239-AA50-ABC93668A122}" destId="{F9C40557-5B13-4D5E-AF67-124C1E9C2B7B}" srcOrd="1" destOrd="0" parTransId="{B50C574C-453B-4009-BA9F-41C7F1BDB14F}" sibTransId="{77B8373A-FB7B-4E7C-B8C3-5A49E6A908D5}"/>
    <dgm:cxn modelId="{8419EECF-C234-4074-B5AC-A81BB16422F8}" type="presOf" srcId="{D61FE8C4-23ED-436E-84FB-B139356DD881}" destId="{B3AFC191-55A9-4CBE-AD81-75583E0F38DC}" srcOrd="0" destOrd="0" presId="urn:microsoft.com/office/officeart/2005/8/layout/vList2"/>
    <dgm:cxn modelId="{95351CF8-30A2-495F-8E3F-071F30BC2886}" type="presOf" srcId="{540E336E-6328-4239-AA50-ABC93668A122}" destId="{E2391093-9473-434D-98AA-54E13375F2CB}" srcOrd="0" destOrd="0" presId="urn:microsoft.com/office/officeart/2005/8/layout/vList2"/>
    <dgm:cxn modelId="{E2917DB0-4CEF-46D7-9D5E-B4DA769F07F6}" type="presOf" srcId="{5E049F77-CC3C-427E-85A3-70F68D35F94F}" destId="{C204A6B5-4D78-495A-958A-501C190F1EAD}" srcOrd="0" destOrd="0" presId="urn:microsoft.com/office/officeart/2005/8/layout/vList2"/>
    <dgm:cxn modelId="{DF3E8F34-BE82-443C-8720-0E6B7D5DE563}" type="presOf" srcId="{49431C65-07EC-4F69-AC04-371D47C08069}" destId="{62C47B6E-E0A5-411F-89A4-551FD7ACB78E}" srcOrd="0" destOrd="0" presId="urn:microsoft.com/office/officeart/2005/8/layout/vList2"/>
    <dgm:cxn modelId="{21BF99E5-2E3C-414E-8153-09E2C2CA28A0}" type="presOf" srcId="{F9C40557-5B13-4D5E-AF67-124C1E9C2B7B}" destId="{B3CF5BD8-4D20-42E0-8266-514060A94616}" srcOrd="0" destOrd="0" presId="urn:microsoft.com/office/officeart/2005/8/layout/vList2"/>
    <dgm:cxn modelId="{E3A0D202-B056-4CE0-9A07-1D691E2B79AF}" srcId="{540E336E-6328-4239-AA50-ABC93668A122}" destId="{49431C65-07EC-4F69-AC04-371D47C08069}" srcOrd="0" destOrd="0" parTransId="{2880E0ED-0F34-47B4-9F7F-81415B6E5003}" sibTransId="{C9121085-DE6E-4741-A649-BF1A19DFC7FE}"/>
    <dgm:cxn modelId="{0FAF4F81-90B9-4CC9-B13A-94311C6364AA}" type="presParOf" srcId="{E2391093-9473-434D-98AA-54E13375F2CB}" destId="{62C47B6E-E0A5-411F-89A4-551FD7ACB78E}" srcOrd="0" destOrd="0" presId="urn:microsoft.com/office/officeart/2005/8/layout/vList2"/>
    <dgm:cxn modelId="{FBC8F541-B39A-4E6B-A531-E268CA890A4D}" type="presParOf" srcId="{E2391093-9473-434D-98AA-54E13375F2CB}" destId="{5E6E41A8-A351-4DB0-B3DC-8FE0DCF852EF}" srcOrd="1" destOrd="0" presId="urn:microsoft.com/office/officeart/2005/8/layout/vList2"/>
    <dgm:cxn modelId="{6AE264BA-B59B-4217-8F84-E793B847F4D0}" type="presParOf" srcId="{E2391093-9473-434D-98AA-54E13375F2CB}" destId="{B3CF5BD8-4D20-42E0-8266-514060A94616}" srcOrd="2" destOrd="0" presId="urn:microsoft.com/office/officeart/2005/8/layout/vList2"/>
    <dgm:cxn modelId="{7D7CDE67-A569-40C2-B78A-D9C5D69FB5A8}" type="presParOf" srcId="{E2391093-9473-434D-98AA-54E13375F2CB}" destId="{8B6D2C93-E226-4300-B93C-FD17C5074C1F}" srcOrd="3" destOrd="0" presId="urn:microsoft.com/office/officeart/2005/8/layout/vList2"/>
    <dgm:cxn modelId="{420B74C0-E091-4B5F-B5B4-51D020E2A34A}" type="presParOf" srcId="{E2391093-9473-434D-98AA-54E13375F2CB}" destId="{C204A6B5-4D78-495A-958A-501C190F1EAD}" srcOrd="4" destOrd="0" presId="urn:microsoft.com/office/officeart/2005/8/layout/vList2"/>
    <dgm:cxn modelId="{218BCE86-7C11-4785-AB4C-B7EB01FE0058}" type="presParOf" srcId="{E2391093-9473-434D-98AA-54E13375F2CB}" destId="{109B5A41-0E8C-4581-BC92-F30093032788}" srcOrd="5" destOrd="0" presId="urn:microsoft.com/office/officeart/2005/8/layout/vList2"/>
    <dgm:cxn modelId="{23030BD0-538C-43C3-92B4-C6A0F25E1BBB}" type="presParOf" srcId="{E2391093-9473-434D-98AA-54E13375F2CB}" destId="{B3AFC191-55A9-4CBE-AD81-75583E0F38D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CAFE6A-6700-4121-A6C2-9B73B40A67D2}">
      <dsp:nvSpPr>
        <dsp:cNvPr id="0" name=""/>
        <dsp:cNvSpPr/>
      </dsp:nvSpPr>
      <dsp:spPr>
        <a:xfrm>
          <a:off x="3467965" y="1396774"/>
          <a:ext cx="682193" cy="312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594"/>
              </a:lnTo>
              <a:lnTo>
                <a:pt x="682193" y="186594"/>
              </a:lnTo>
              <a:lnTo>
                <a:pt x="682193" y="31299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931FB5-DF07-4D86-A6DE-D347A6CFD19B}">
      <dsp:nvSpPr>
        <dsp:cNvPr id="0" name=""/>
        <dsp:cNvSpPr/>
      </dsp:nvSpPr>
      <dsp:spPr>
        <a:xfrm>
          <a:off x="2635341" y="2251496"/>
          <a:ext cx="2161138" cy="3466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256"/>
              </a:lnTo>
              <a:lnTo>
                <a:pt x="2161138" y="220256"/>
              </a:lnTo>
              <a:lnTo>
                <a:pt x="2161138" y="34665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251202-5DD8-42EC-9A6B-C1A4DCED3C18}">
      <dsp:nvSpPr>
        <dsp:cNvPr id="0" name=""/>
        <dsp:cNvSpPr/>
      </dsp:nvSpPr>
      <dsp:spPr>
        <a:xfrm>
          <a:off x="2635341" y="2251496"/>
          <a:ext cx="757408" cy="3466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256"/>
              </a:lnTo>
              <a:lnTo>
                <a:pt x="757408" y="220256"/>
              </a:lnTo>
              <a:lnTo>
                <a:pt x="757408" y="34665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78F0A4-784D-4EE4-AB3B-63CADCEE5D32}">
      <dsp:nvSpPr>
        <dsp:cNvPr id="0" name=""/>
        <dsp:cNvSpPr/>
      </dsp:nvSpPr>
      <dsp:spPr>
        <a:xfrm>
          <a:off x="1989020" y="2251496"/>
          <a:ext cx="646320" cy="346658"/>
        </a:xfrm>
        <a:custGeom>
          <a:avLst/>
          <a:gdLst/>
          <a:ahLst/>
          <a:cxnLst/>
          <a:rect l="0" t="0" r="0" b="0"/>
          <a:pathLst>
            <a:path>
              <a:moveTo>
                <a:pt x="646320" y="0"/>
              </a:moveTo>
              <a:lnTo>
                <a:pt x="646320" y="220256"/>
              </a:lnTo>
              <a:lnTo>
                <a:pt x="0" y="220256"/>
              </a:lnTo>
              <a:lnTo>
                <a:pt x="0" y="34665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235223-F091-49EF-8903-E0F10D1B06FB}">
      <dsp:nvSpPr>
        <dsp:cNvPr id="0" name=""/>
        <dsp:cNvSpPr/>
      </dsp:nvSpPr>
      <dsp:spPr>
        <a:xfrm>
          <a:off x="585291" y="2251496"/>
          <a:ext cx="2050049" cy="346658"/>
        </a:xfrm>
        <a:custGeom>
          <a:avLst/>
          <a:gdLst/>
          <a:ahLst/>
          <a:cxnLst/>
          <a:rect l="0" t="0" r="0" b="0"/>
          <a:pathLst>
            <a:path>
              <a:moveTo>
                <a:pt x="2050049" y="0"/>
              </a:moveTo>
              <a:lnTo>
                <a:pt x="2050049" y="220256"/>
              </a:lnTo>
              <a:lnTo>
                <a:pt x="0" y="220256"/>
              </a:lnTo>
              <a:lnTo>
                <a:pt x="0" y="34665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47E8F3-E76C-4136-896A-448FFB9431BF}">
      <dsp:nvSpPr>
        <dsp:cNvPr id="0" name=""/>
        <dsp:cNvSpPr/>
      </dsp:nvSpPr>
      <dsp:spPr>
        <a:xfrm>
          <a:off x="2635341" y="1396774"/>
          <a:ext cx="832624" cy="312996"/>
        </a:xfrm>
        <a:custGeom>
          <a:avLst/>
          <a:gdLst/>
          <a:ahLst/>
          <a:cxnLst/>
          <a:rect l="0" t="0" r="0" b="0"/>
          <a:pathLst>
            <a:path>
              <a:moveTo>
                <a:pt x="832624" y="0"/>
              </a:moveTo>
              <a:lnTo>
                <a:pt x="832624" y="186594"/>
              </a:lnTo>
              <a:lnTo>
                <a:pt x="0" y="186594"/>
              </a:lnTo>
              <a:lnTo>
                <a:pt x="0" y="31299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77DFAA-935C-4BEE-828B-F896DEBD9B83}">
      <dsp:nvSpPr>
        <dsp:cNvPr id="0" name=""/>
        <dsp:cNvSpPr/>
      </dsp:nvSpPr>
      <dsp:spPr>
        <a:xfrm>
          <a:off x="3422245" y="542053"/>
          <a:ext cx="91440" cy="3129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299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2ACD1C-B0B9-43E1-A02F-FD80D65A7D81}">
      <dsp:nvSpPr>
        <dsp:cNvPr id="0" name=""/>
        <dsp:cNvSpPr/>
      </dsp:nvSpPr>
      <dsp:spPr>
        <a:xfrm>
          <a:off x="2944818" y="328"/>
          <a:ext cx="1046294" cy="541725"/>
        </a:xfrm>
        <a:prstGeom prst="rect">
          <a:avLst/>
        </a:prstGeom>
        <a:solidFill>
          <a:srgbClr val="C00000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6443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Tran Binh Duong</a:t>
          </a:r>
        </a:p>
      </dsp:txBody>
      <dsp:txXfrm>
        <a:off x="2944818" y="328"/>
        <a:ext cx="1046294" cy="541725"/>
      </dsp:txXfrm>
    </dsp:sp>
    <dsp:sp modelId="{B3554600-1D2C-4E6A-96FC-AC3567B5CECE}">
      <dsp:nvSpPr>
        <dsp:cNvPr id="0" name=""/>
        <dsp:cNvSpPr/>
      </dsp:nvSpPr>
      <dsp:spPr>
        <a:xfrm>
          <a:off x="3154076" y="421669"/>
          <a:ext cx="941665" cy="1805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Supervisor</a:t>
          </a:r>
        </a:p>
      </dsp:txBody>
      <dsp:txXfrm>
        <a:off x="3154076" y="421669"/>
        <a:ext cx="941665" cy="180575"/>
      </dsp:txXfrm>
    </dsp:sp>
    <dsp:sp modelId="{411C4FD7-FD18-456A-952F-3848099B06F2}">
      <dsp:nvSpPr>
        <dsp:cNvPr id="0" name=""/>
        <dsp:cNvSpPr/>
      </dsp:nvSpPr>
      <dsp:spPr>
        <a:xfrm>
          <a:off x="2944818" y="855049"/>
          <a:ext cx="1046294" cy="541725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6443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Le Van Quy Hoang</a:t>
          </a:r>
        </a:p>
      </dsp:txBody>
      <dsp:txXfrm>
        <a:off x="2944818" y="855049"/>
        <a:ext cx="1046294" cy="541725"/>
      </dsp:txXfrm>
    </dsp:sp>
    <dsp:sp modelId="{8B5323E4-A24E-4B99-B5CE-7A0F4AFE38DA}">
      <dsp:nvSpPr>
        <dsp:cNvPr id="0" name=""/>
        <dsp:cNvSpPr/>
      </dsp:nvSpPr>
      <dsp:spPr>
        <a:xfrm>
          <a:off x="3154076" y="1276391"/>
          <a:ext cx="941665" cy="1805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PM</a:t>
          </a:r>
        </a:p>
      </dsp:txBody>
      <dsp:txXfrm>
        <a:off x="3154076" y="1276391"/>
        <a:ext cx="941665" cy="180575"/>
      </dsp:txXfrm>
    </dsp:sp>
    <dsp:sp modelId="{73B90974-6F0F-4DFC-92AA-91AC2FFCFFB7}">
      <dsp:nvSpPr>
        <dsp:cNvPr id="0" name=""/>
        <dsp:cNvSpPr/>
      </dsp:nvSpPr>
      <dsp:spPr>
        <a:xfrm>
          <a:off x="2112193" y="1709771"/>
          <a:ext cx="1046294" cy="541725"/>
        </a:xfrm>
        <a:prstGeom prst="rect">
          <a:avLst/>
        </a:prstGeom>
        <a:solidFill>
          <a:schemeClr val="tx2">
            <a:lumMod val="7500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6443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Nguyen Khac Hoang</a:t>
          </a:r>
        </a:p>
      </dsp:txBody>
      <dsp:txXfrm>
        <a:off x="2112193" y="1709771"/>
        <a:ext cx="1046294" cy="541725"/>
      </dsp:txXfrm>
    </dsp:sp>
    <dsp:sp modelId="{4E71AF68-161F-4989-A69C-D6421F5E751E}">
      <dsp:nvSpPr>
        <dsp:cNvPr id="0" name=""/>
        <dsp:cNvSpPr/>
      </dsp:nvSpPr>
      <dsp:spPr>
        <a:xfrm>
          <a:off x="2343675" y="2145939"/>
          <a:ext cx="1163841" cy="24789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>
              <a:latin typeface="Cambria" panose="02040503050406030204" pitchFamily="18" charset="0"/>
              <a:cs typeface="Times New Roman" panose="02020603050405020304" pitchFamily="18" charset="0"/>
            </a:rPr>
            <a:t>Technical Leader</a:t>
          </a:r>
        </a:p>
      </dsp:txBody>
      <dsp:txXfrm>
        <a:off x="2343675" y="2145939"/>
        <a:ext cx="1163841" cy="247898"/>
      </dsp:txXfrm>
    </dsp:sp>
    <dsp:sp modelId="{2CF1CB2B-4E51-4B21-BA99-D1F15E9C7CD6}">
      <dsp:nvSpPr>
        <dsp:cNvPr id="0" name=""/>
        <dsp:cNvSpPr/>
      </dsp:nvSpPr>
      <dsp:spPr>
        <a:xfrm>
          <a:off x="62143" y="2598155"/>
          <a:ext cx="1046294" cy="541725"/>
        </a:xfrm>
        <a:prstGeom prst="rect">
          <a:avLst/>
        </a:prstGeom>
        <a:solidFill>
          <a:schemeClr val="accent6">
            <a:lumMod val="7500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6443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Tran Dinh Hoang Huy</a:t>
          </a:r>
        </a:p>
      </dsp:txBody>
      <dsp:txXfrm>
        <a:off x="62143" y="2598155"/>
        <a:ext cx="1046294" cy="541725"/>
      </dsp:txXfrm>
    </dsp:sp>
    <dsp:sp modelId="{858E1588-4F75-4417-8B0D-2D6E37E15531}">
      <dsp:nvSpPr>
        <dsp:cNvPr id="0" name=""/>
        <dsp:cNvSpPr/>
      </dsp:nvSpPr>
      <dsp:spPr>
        <a:xfrm>
          <a:off x="271402" y="3019496"/>
          <a:ext cx="941665" cy="1805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Developer</a:t>
          </a:r>
        </a:p>
      </dsp:txBody>
      <dsp:txXfrm>
        <a:off x="271402" y="3019496"/>
        <a:ext cx="941665" cy="180575"/>
      </dsp:txXfrm>
    </dsp:sp>
    <dsp:sp modelId="{A167CFB4-D50A-4CC3-A4A6-8AFE32E9673C}">
      <dsp:nvSpPr>
        <dsp:cNvPr id="0" name=""/>
        <dsp:cNvSpPr/>
      </dsp:nvSpPr>
      <dsp:spPr>
        <a:xfrm>
          <a:off x="1465873" y="2598155"/>
          <a:ext cx="1046294" cy="541725"/>
        </a:xfrm>
        <a:prstGeom prst="rect">
          <a:avLst/>
        </a:prstGeom>
        <a:solidFill>
          <a:schemeClr val="accent6">
            <a:lumMod val="7500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6443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Nguyen Van Quyen</a:t>
          </a:r>
        </a:p>
      </dsp:txBody>
      <dsp:txXfrm>
        <a:off x="1465873" y="2598155"/>
        <a:ext cx="1046294" cy="541725"/>
      </dsp:txXfrm>
    </dsp:sp>
    <dsp:sp modelId="{BB8C0AAF-218D-44B0-B42A-9D54B8BE3405}">
      <dsp:nvSpPr>
        <dsp:cNvPr id="0" name=""/>
        <dsp:cNvSpPr/>
      </dsp:nvSpPr>
      <dsp:spPr>
        <a:xfrm>
          <a:off x="1675132" y="3019496"/>
          <a:ext cx="941665" cy="1805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Developer</a:t>
          </a:r>
        </a:p>
      </dsp:txBody>
      <dsp:txXfrm>
        <a:off x="1675132" y="3019496"/>
        <a:ext cx="941665" cy="180575"/>
      </dsp:txXfrm>
    </dsp:sp>
    <dsp:sp modelId="{CF9E7C12-7F44-449F-ACB3-BEE5F0339732}">
      <dsp:nvSpPr>
        <dsp:cNvPr id="0" name=""/>
        <dsp:cNvSpPr/>
      </dsp:nvSpPr>
      <dsp:spPr>
        <a:xfrm>
          <a:off x="2869602" y="2598155"/>
          <a:ext cx="1046294" cy="541725"/>
        </a:xfrm>
        <a:prstGeom prst="rect">
          <a:avLst/>
        </a:prstGeom>
        <a:solidFill>
          <a:schemeClr val="accent6">
            <a:lumMod val="7500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6443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Kieu Cao Khanh</a:t>
          </a:r>
        </a:p>
      </dsp:txBody>
      <dsp:txXfrm>
        <a:off x="2869602" y="2598155"/>
        <a:ext cx="1046294" cy="541725"/>
      </dsp:txXfrm>
    </dsp:sp>
    <dsp:sp modelId="{460DB2E7-FD07-4653-8A5E-32E99EF42A70}">
      <dsp:nvSpPr>
        <dsp:cNvPr id="0" name=""/>
        <dsp:cNvSpPr/>
      </dsp:nvSpPr>
      <dsp:spPr>
        <a:xfrm>
          <a:off x="3078861" y="3019496"/>
          <a:ext cx="941665" cy="1805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Developer</a:t>
          </a:r>
        </a:p>
      </dsp:txBody>
      <dsp:txXfrm>
        <a:off x="3078861" y="3019496"/>
        <a:ext cx="941665" cy="180575"/>
      </dsp:txXfrm>
    </dsp:sp>
    <dsp:sp modelId="{8E46F031-518C-4B05-A565-3FF60172847E}">
      <dsp:nvSpPr>
        <dsp:cNvPr id="0" name=""/>
        <dsp:cNvSpPr/>
      </dsp:nvSpPr>
      <dsp:spPr>
        <a:xfrm>
          <a:off x="4273331" y="2598155"/>
          <a:ext cx="1046294" cy="541725"/>
        </a:xfrm>
        <a:prstGeom prst="rect">
          <a:avLst/>
        </a:prstGeom>
        <a:solidFill>
          <a:schemeClr val="accent6">
            <a:lumMod val="7500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6443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</a:rPr>
            <a:t>Le Van Quy Hoang</a:t>
          </a:r>
        </a:p>
      </dsp:txBody>
      <dsp:txXfrm>
        <a:off x="4273331" y="2598155"/>
        <a:ext cx="1046294" cy="541725"/>
      </dsp:txXfrm>
    </dsp:sp>
    <dsp:sp modelId="{62762D03-26CD-4C38-A7B7-374B7B4AC436}">
      <dsp:nvSpPr>
        <dsp:cNvPr id="0" name=""/>
        <dsp:cNvSpPr/>
      </dsp:nvSpPr>
      <dsp:spPr>
        <a:xfrm>
          <a:off x="4482590" y="3019496"/>
          <a:ext cx="941665" cy="1805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</a:rPr>
            <a:t>Developer</a:t>
          </a:r>
        </a:p>
      </dsp:txBody>
      <dsp:txXfrm>
        <a:off x="4482590" y="3019496"/>
        <a:ext cx="941665" cy="180575"/>
      </dsp:txXfrm>
    </dsp:sp>
    <dsp:sp modelId="{65DA1E56-6E8B-4E75-B1EC-F40B290D1846}">
      <dsp:nvSpPr>
        <dsp:cNvPr id="0" name=""/>
        <dsp:cNvSpPr/>
      </dsp:nvSpPr>
      <dsp:spPr>
        <a:xfrm>
          <a:off x="3627011" y="1709771"/>
          <a:ext cx="1046294" cy="541725"/>
        </a:xfrm>
        <a:prstGeom prst="rect">
          <a:avLst/>
        </a:prstGeom>
        <a:solidFill>
          <a:schemeClr val="tx2">
            <a:lumMod val="7500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6443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Nguyen Thi Hong Nhung</a:t>
          </a:r>
        </a:p>
      </dsp:txBody>
      <dsp:txXfrm>
        <a:off x="3627011" y="1709771"/>
        <a:ext cx="1046294" cy="541725"/>
      </dsp:txXfrm>
    </dsp:sp>
    <dsp:sp modelId="{0BDC12E7-30DC-41AE-895A-AF0681582A16}">
      <dsp:nvSpPr>
        <dsp:cNvPr id="0" name=""/>
        <dsp:cNvSpPr/>
      </dsp:nvSpPr>
      <dsp:spPr>
        <a:xfrm>
          <a:off x="3768338" y="2116772"/>
          <a:ext cx="1242527" cy="20925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Test Leader/QA</a:t>
          </a:r>
        </a:p>
      </dsp:txBody>
      <dsp:txXfrm>
        <a:off x="3768338" y="2116772"/>
        <a:ext cx="1242527" cy="2092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C47B6E-E0A5-411F-89A4-551FD7ACB78E}">
      <dsp:nvSpPr>
        <dsp:cNvPr id="0" name=""/>
        <dsp:cNvSpPr/>
      </dsp:nvSpPr>
      <dsp:spPr>
        <a:xfrm>
          <a:off x="0" y="15171"/>
          <a:ext cx="5694946" cy="76752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solidFill>
                <a:schemeClr val="bg1"/>
              </a:solidFill>
              <a:latin typeface="Cambria" panose="02040503050406030204" pitchFamily="18" charset="0"/>
              <a:ea typeface="Segoe UI" panose="020B0502040204020203" pitchFamily="34" charset="0"/>
              <a:cs typeface="Segoe UI" panose="020B0502040204020203" pitchFamily="34" charset="0"/>
            </a:rPr>
            <a:t>User Interface Testing</a:t>
          </a:r>
        </a:p>
      </dsp:txBody>
      <dsp:txXfrm>
        <a:off x="37467" y="52638"/>
        <a:ext cx="5620012" cy="692586"/>
      </dsp:txXfrm>
    </dsp:sp>
    <dsp:sp modelId="{B3CF5BD8-4D20-42E0-8266-514060A94616}">
      <dsp:nvSpPr>
        <dsp:cNvPr id="0" name=""/>
        <dsp:cNvSpPr/>
      </dsp:nvSpPr>
      <dsp:spPr>
        <a:xfrm>
          <a:off x="0" y="905987"/>
          <a:ext cx="5694946" cy="76752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solidFill>
                <a:schemeClr val="bg1"/>
              </a:solidFill>
              <a:latin typeface="Cambria" panose="02040503050406030204" pitchFamily="18" charset="0"/>
              <a:ea typeface="Segoe UI" panose="020B0502040204020203" pitchFamily="34" charset="0"/>
              <a:cs typeface="Segoe UI" panose="020B0502040204020203" pitchFamily="34" charset="0"/>
            </a:rPr>
            <a:t>Function Testing</a:t>
          </a:r>
        </a:p>
      </dsp:txBody>
      <dsp:txXfrm>
        <a:off x="37467" y="943454"/>
        <a:ext cx="5620012" cy="692586"/>
      </dsp:txXfrm>
    </dsp:sp>
    <dsp:sp modelId="{C204A6B5-4D78-495A-958A-501C190F1EAD}">
      <dsp:nvSpPr>
        <dsp:cNvPr id="0" name=""/>
        <dsp:cNvSpPr/>
      </dsp:nvSpPr>
      <dsp:spPr>
        <a:xfrm>
          <a:off x="0" y="1791587"/>
          <a:ext cx="5694946" cy="76752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solidFill>
                <a:schemeClr val="bg1"/>
              </a:solidFill>
              <a:latin typeface="Cambria" panose="02040503050406030204" pitchFamily="18" charset="0"/>
              <a:ea typeface="Segoe UI" panose="020B0502040204020203" pitchFamily="34" charset="0"/>
              <a:cs typeface="Segoe UI" panose="020B0502040204020203" pitchFamily="34" charset="0"/>
            </a:rPr>
            <a:t>Regression Testing</a:t>
          </a:r>
        </a:p>
      </dsp:txBody>
      <dsp:txXfrm>
        <a:off x="37467" y="1829054"/>
        <a:ext cx="5620012" cy="692586"/>
      </dsp:txXfrm>
    </dsp:sp>
    <dsp:sp modelId="{B3AFC191-55A9-4CBE-AD81-75583E0F38DC}">
      <dsp:nvSpPr>
        <dsp:cNvPr id="0" name=""/>
        <dsp:cNvSpPr/>
      </dsp:nvSpPr>
      <dsp:spPr>
        <a:xfrm>
          <a:off x="0" y="2677187"/>
          <a:ext cx="5694946" cy="76752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solidFill>
                <a:schemeClr val="bg1"/>
              </a:solidFill>
              <a:latin typeface="Cambria" panose="02040503050406030204" pitchFamily="18" charset="0"/>
              <a:ea typeface="Segoe UI" panose="020B0502040204020203" pitchFamily="34" charset="0"/>
              <a:cs typeface="Segoe UI" panose="020B0502040204020203" pitchFamily="34" charset="0"/>
            </a:rPr>
            <a:t>Performance Testing</a:t>
          </a:r>
        </a:p>
      </dsp:txBody>
      <dsp:txXfrm>
        <a:off x="37467" y="2714654"/>
        <a:ext cx="5620012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540718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Shape 14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7" name="Shape 1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117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766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076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sz="1600" dirty="0" err="1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1.Base</a:t>
            </a: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on Project Plan, Project Schedule , SRS to create test plan: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Features to be tested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Acceptance Test Criteria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Environment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Schedules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Responsibilities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Risks and contingencies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vi-VN" sz="16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…</a:t>
            </a:r>
          </a:p>
          <a:p>
            <a:pPr marL="228600" indent="-228600">
              <a:buAutoNum type="arabicPeriod" startAt="2"/>
            </a:pPr>
            <a:r>
              <a:rPr lang="en-US" noProof="1" smtClean="0"/>
              <a:t>Ở</a:t>
            </a:r>
            <a:r>
              <a:rPr lang="en-US" baseline="0" noProof="1" smtClean="0"/>
              <a:t> bước này , em thiết kế các testcase từ các yêu cầu liên quan như là usecase  </a:t>
            </a:r>
          </a:p>
          <a:p>
            <a:pPr marL="228600" indent="-228600">
              <a:buAutoNum type="arabicPeriod" startAt="2"/>
            </a:pPr>
            <a:r>
              <a:rPr lang="en-US" baseline="0" noProof="1" smtClean="0"/>
              <a:t> Executing theo từng testcase </a:t>
            </a:r>
          </a:p>
          <a:p>
            <a:pPr marL="228600" indent="-228600">
              <a:buAutoNum type="arabicPeriod" startAt="2"/>
            </a:pPr>
            <a:r>
              <a:rPr lang="en-US" baseline="0" noProof="1" smtClean="0"/>
              <a:t>Khi test có lỗi, em sẽ tạo các báo cáo lỗi trong suốt quá tình test và theo dõi chúng cho đến khi chúng được xử lí =&gt;  Những lỗi đã được developer chỉnh sửa ,sẽ được  test lại </a:t>
            </a:r>
          </a:p>
          <a:p>
            <a:pPr marL="228600" indent="-228600">
              <a:buAutoNum type="arabicPeriod" startAt="2"/>
            </a:pPr>
            <a:r>
              <a:rPr lang="en-US" baseline="0" noProof="1" smtClean="0"/>
              <a:t>Cuối cùng, em tạo báo cáo lỗi final, tạo bảng tổng kết đánh giá hoạt động kiểm lỗi ,xác định xem đã đạt tiêu chí thnahf công chưa</a:t>
            </a:r>
            <a:endParaRPr lang="vi-VN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9B1C5BB7-8006-4D3E-8B4D-99AA369EAE1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26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requiment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án,dự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team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có kích thước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trung bình,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các yêu cầu dự án là rõ ràng, cố địn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nhóm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model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quá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test.Khi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V-model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ác hoạt động kiểm thử được tiến hành song song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ngay từ đầu chu trình cùng với các hoạt động phát triển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Tiết kiệm được thời gian,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 động trong việc phát hiện bug, sớm tìm ra bug ngay từ những bước đầu</a:t>
            </a:r>
            <a:r>
              <a:rPr lang="vi-VN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1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9B1C5BB7-8006-4D3E-8B4D-99AA369EAE1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29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9B1C5BB7-8006-4D3E-8B4D-99AA369EAE1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92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9B1C5BB7-8006-4D3E-8B4D-99AA369EAE1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16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FFA92B2-1590-4883-A4E2-C23D97817A4E}" type="slidenum">
              <a:rPr lang="vi-VN" smtClean="0"/>
              <a:t>55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29107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While executing test, tester detect, log bug and assign to appropriate developer.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FFA92B2-1590-4883-A4E2-C23D97817A4E}" type="slidenum">
              <a:rPr lang="vi-VN" smtClean="0"/>
              <a:t>56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64068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FFA92B2-1590-4883-A4E2-C23D97817A4E}" type="slidenum">
              <a:rPr lang="vi-VN" smtClean="0"/>
              <a:t>57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40021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 has responsibility to write test report for each test phase. Finish testing phase, Test leader create Test report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FFA92B2-1590-4883-A4E2-C23D97817A4E}" type="slidenum">
              <a:rPr lang="vi-VN" smtClean="0"/>
              <a:t>58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09807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Shape 14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3" name="Shape 1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824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980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737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Shape 14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3" name="Shape 1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560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250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20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1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79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201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388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65EA6-7D84-4044-A1D9-DCA17B1297BC}" type="datetime1">
              <a:rPr lang="en-US" smtClean="0"/>
              <a:t>21/12/2015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20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36F77-416C-4244-965A-4C0ACD3174ED}" type="datetime1">
              <a:rPr lang="en-US" smtClean="0"/>
              <a:t>21/12/2015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58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8A4DB-163D-4BAC-A13F-E746BD3A4AF8}" type="datetime1">
              <a:rPr lang="en-US" smtClean="0"/>
              <a:t>21/12/2015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86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1400175" y="1991828"/>
            <a:ext cx="63435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413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ctrTitle"/>
          </p:nvPr>
        </p:nvSpPr>
        <p:spPr>
          <a:xfrm>
            <a:off x="2743204" y="1735753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SzPct val="100000"/>
              <a:defRPr sz="3600"/>
            </a:lvl1pPr>
            <a:lvl2pPr rtl="0">
              <a:spcBef>
                <a:spcPts val="0"/>
              </a:spcBef>
              <a:buSzPct val="100000"/>
              <a:defRPr sz="3600"/>
            </a:lvl2pPr>
            <a:lvl3pPr rtl="0">
              <a:spcBef>
                <a:spcPts val="0"/>
              </a:spcBef>
              <a:buSzPct val="100000"/>
              <a:defRPr sz="3600"/>
            </a:lvl3pPr>
            <a:lvl4pPr rtl="0">
              <a:spcBef>
                <a:spcPts val="0"/>
              </a:spcBef>
              <a:buSzPct val="100000"/>
              <a:defRPr sz="3600"/>
            </a:lvl4pPr>
            <a:lvl5pPr rtl="0">
              <a:spcBef>
                <a:spcPts val="0"/>
              </a:spcBef>
              <a:buSzPct val="100000"/>
              <a:defRPr sz="3600"/>
            </a:lvl5pPr>
            <a:lvl6pPr rtl="0">
              <a:spcBef>
                <a:spcPts val="0"/>
              </a:spcBef>
              <a:buSzPct val="100000"/>
              <a:defRPr sz="3600"/>
            </a:lvl6pPr>
            <a:lvl7pPr rtl="0">
              <a:spcBef>
                <a:spcPts val="0"/>
              </a:spcBef>
              <a:buSzPct val="100000"/>
              <a:defRPr sz="3600"/>
            </a:lvl7pPr>
            <a:lvl8pPr rtl="0">
              <a:spcBef>
                <a:spcPts val="0"/>
              </a:spcBef>
              <a:buSzPct val="100000"/>
              <a:defRPr sz="3600"/>
            </a:lvl8pPr>
            <a:lvl9pPr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/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95097" y="63103"/>
            <a:ext cx="378594" cy="273844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fld id="{FD2CB501-8244-4747-B24D-5C66C6D9A7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07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1CA5-0066-4473-BE66-FCAF4892C707}" type="datetime1">
              <a:rPr lang="en-US" smtClean="0"/>
              <a:t>21/12/2015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BB63-8529-4F26-8111-DE0CED320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17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5E9E-FC57-4F3F-9763-B2FD20DF891A}" type="datetime1">
              <a:rPr lang="en-US" smtClean="0"/>
              <a:t>21/12/2015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23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7D0E-71D9-496D-875A-93861022D96B}" type="datetime1">
              <a:rPr lang="en-US" smtClean="0"/>
              <a:t>21/12/2015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33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B0C7-A823-4621-BAA9-C45674ECB6B6}" type="datetime1">
              <a:rPr lang="en-US" smtClean="0"/>
              <a:t>21/12/2015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97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CD273-EEB4-4ECC-92DE-006FF5D843CD}" type="datetime1">
              <a:rPr lang="en-US" smtClean="0"/>
              <a:t>21/12/2015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31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D558-B5ED-4C63-A67A-EC1457B46C81}" type="datetime1">
              <a:rPr lang="en-US" smtClean="0"/>
              <a:t>21/12/2015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8531994" y="-95250"/>
            <a:ext cx="304800" cy="59055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95097" y="63103"/>
            <a:ext cx="378594" cy="273844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fld id="{FD2CB501-8244-4747-B24D-5C66C6D9A7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059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88C5-7CE1-428E-8CDC-D68CB401D67B}" type="datetime1">
              <a:rPr lang="en-US" smtClean="0"/>
              <a:t>21/12/2015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54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B5BE2-9919-4F70-B12F-0F967E52D73F}" type="datetime1">
              <a:rPr lang="en-US" smtClean="0"/>
              <a:t>21/12/2015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01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2A57F-716F-4C7E-937E-C35BCC161FE2}" type="datetime1">
              <a:rPr lang="en-US" smtClean="0"/>
              <a:t>21/12/2015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CB501-8244-4747-B24D-5C66C6D9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6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Shape 1404"/>
          <p:cNvSpPr txBox="1">
            <a:spLocks noGrp="1"/>
          </p:cNvSpPr>
          <p:nvPr>
            <p:ph type="ctrTitle"/>
          </p:nvPr>
        </p:nvSpPr>
        <p:spPr>
          <a:xfrm>
            <a:off x="1371601" y="1885950"/>
            <a:ext cx="6343500" cy="137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" b="1" dirty="0" smtClean="0"/>
              <a:t>Kary Well</a:t>
            </a:r>
            <a:br>
              <a:rPr lang="en" b="1" dirty="0" smtClean="0"/>
            </a:br>
            <a:r>
              <a:rPr lang="en-US" sz="2000" b="1" dirty="0">
                <a:latin typeface="Lovelo Line Bold" panose="02000000000000000000" pitchFamily="50" charset="0"/>
              </a:rPr>
              <a:t>Capstone Project Presentation</a:t>
            </a:r>
            <a:r>
              <a:rPr lang="en-US" b="1" dirty="0">
                <a:latin typeface="Lovelo Line Bold" panose="02000000000000000000" pitchFamily="50" charset="0"/>
              </a:rPr>
              <a:t/>
            </a:r>
            <a:br>
              <a:rPr lang="en-US" b="1" dirty="0">
                <a:latin typeface="Lovelo Line Bold" panose="02000000000000000000" pitchFamily="50" charset="0"/>
              </a:rPr>
            </a:br>
            <a:r>
              <a:rPr lang="ja-JP" altLang="en-US" sz="1800" b="1" dirty="0"/>
              <a:t>卒業論</a:t>
            </a:r>
            <a:r>
              <a:rPr lang="ja-JP" altLang="en-US" sz="1800" b="1" dirty="0" smtClean="0"/>
              <a:t>文プ</a:t>
            </a:r>
            <a:r>
              <a:rPr lang="ja-JP" altLang="en-US" sz="1800" b="1" dirty="0"/>
              <a:t>レゼンテーション</a:t>
            </a:r>
            <a:endParaRPr lang="en" sz="1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976" y="666750"/>
            <a:ext cx="1428750" cy="1428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125648" y="465921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tx1"/>
                </a:solidFill>
              </a:rPr>
              <a:t>Rich picture</a:t>
            </a:r>
            <a:endParaRPr lang="en" sz="32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  <a:ln>
            <a:solidFill>
              <a:srgbClr val="0D121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86084" y="525578"/>
            <a:ext cx="19050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</a:rPr>
              <a:t>Z</a:t>
            </a:r>
            <a:r>
              <a:rPr lang="en-US" sz="2200" dirty="0" smtClean="0">
                <a:solidFill>
                  <a:schemeClr val="tx1"/>
                </a:solidFill>
                <a:latin typeface="Cambria" panose="02040503050406030204" pitchFamily="18" charset="0"/>
              </a:rPr>
              <a:t>ozoship.vn</a:t>
            </a:r>
            <a:endParaRPr lang="en-US" sz="22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9826" y="1016120"/>
            <a:ext cx="8274682" cy="3746806"/>
          </a:xfrm>
          <a:prstGeom prst="rect">
            <a:avLst/>
          </a:prstGeom>
          <a:noFill/>
          <a:ln w="25400">
            <a:noFill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5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228600" y="377779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tx1"/>
                </a:solidFill>
              </a:rPr>
              <a:t>Proposal</a:t>
            </a:r>
            <a:endParaRPr lang="en" sz="32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  <a:ln>
            <a:solidFill>
              <a:srgbClr val="0D121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8600" y="1462058"/>
            <a:ext cx="810466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  <a:latin typeface="Cambria" panose="02040503050406030204" pitchFamily="18" charset="0"/>
              </a:rPr>
              <a:t>We’ll develop a system that include 4 part</a:t>
            </a: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</a:rPr>
              <a:t>:</a:t>
            </a:r>
          </a:p>
          <a:p>
            <a:endParaRPr lang="en-US" sz="16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mbria" panose="02040503050406030204" pitchFamily="18" charset="0"/>
              </a:rPr>
              <a:t>Part 1: Web </a:t>
            </a:r>
            <a:r>
              <a:rPr lang="en-US" sz="1600" dirty="0">
                <a:latin typeface="Cambria" panose="02040503050406030204" pitchFamily="18" charset="0"/>
              </a:rPr>
              <a:t>application for store that support store’s employee everything they need to create an order, verify shipper who come to takes goods. Store also knows location of shipper (goods) on </a:t>
            </a:r>
            <a:r>
              <a:rPr lang="en-US" sz="1600" dirty="0" smtClean="0">
                <a:latin typeface="Cambria" panose="02040503050406030204" pitchFamily="18" charset="0"/>
              </a:rPr>
              <a:t>maps.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mbria" panose="02040503050406030204" pitchFamily="18" charset="0"/>
              </a:rPr>
              <a:t>Part 2: </a:t>
            </a:r>
            <a:r>
              <a:rPr lang="en-US" sz="1600" dirty="0">
                <a:latin typeface="Cambria" panose="02040503050406030204" pitchFamily="18" charset="0"/>
              </a:rPr>
              <a:t>Mobile-application for shipper that support shipper view information of order</a:t>
            </a:r>
            <a:r>
              <a:rPr lang="en-US" sz="1600" dirty="0" smtClean="0">
                <a:latin typeface="Cambria" panose="02040503050406030204" pitchFamily="18" charset="0"/>
              </a:rPr>
              <a:t>,. </a:t>
            </a:r>
            <a:r>
              <a:rPr lang="en-US" sz="1600" dirty="0">
                <a:latin typeface="Cambria" panose="02040503050406030204" pitchFamily="18" charset="0"/>
              </a:rPr>
              <a:t>Beside, </a:t>
            </a:r>
            <a:r>
              <a:rPr lang="en-US" sz="1600" dirty="0" smtClean="0">
                <a:latin typeface="Cambria" panose="02040503050406030204" pitchFamily="18" charset="0"/>
              </a:rPr>
              <a:t>shipper </a:t>
            </a:r>
            <a:r>
              <a:rPr lang="en-US" sz="1600" dirty="0">
                <a:latin typeface="Cambria" panose="02040503050406030204" pitchFamily="18" charset="0"/>
              </a:rPr>
              <a:t>can notify to system if have issue while delivering</a:t>
            </a:r>
            <a:r>
              <a:rPr lang="en-US" sz="1600" dirty="0" smtClean="0">
                <a:latin typeface="Cambria" panose="020405030504060302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mbria" panose="02040503050406030204" pitchFamily="18" charset="0"/>
              </a:rPr>
              <a:t>Part 3: </a:t>
            </a:r>
            <a:r>
              <a:rPr lang="en-US" sz="1600" dirty="0">
                <a:latin typeface="Cambria" panose="02040503050406030204" pitchFamily="18" charset="0"/>
              </a:rPr>
              <a:t>Web application for admin that help system managers manage shipper, store, transaction history </a:t>
            </a:r>
            <a:r>
              <a:rPr lang="en-US" sz="1600" dirty="0" smtClean="0">
                <a:latin typeface="Cambria" panose="02040503050406030204" pitchFamily="18" charset="0"/>
              </a:rPr>
              <a:t>and </a:t>
            </a:r>
            <a:r>
              <a:rPr lang="en-US" sz="1600" dirty="0">
                <a:latin typeface="Cambria" panose="02040503050406030204" pitchFamily="18" charset="0"/>
              </a:rPr>
              <a:t>know about issue of delivery process</a:t>
            </a:r>
            <a:r>
              <a:rPr lang="en-US" sz="1600" dirty="0" smtClean="0">
                <a:latin typeface="Cambria" panose="020405030504060302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mbria" panose="02040503050406030204" pitchFamily="18" charset="0"/>
              </a:rPr>
              <a:t>Part 4: </a:t>
            </a:r>
            <a:r>
              <a:rPr lang="en-US" sz="1600" dirty="0">
                <a:latin typeface="Cambria" panose="02040503050406030204" pitchFamily="18" charset="0"/>
              </a:rPr>
              <a:t>Web service that save all information of store, shipper and transaction </a:t>
            </a:r>
            <a:r>
              <a:rPr lang="en-US" sz="1600" dirty="0" smtClean="0">
                <a:latin typeface="Cambria" panose="02040503050406030204" pitchFamily="18" charset="0"/>
              </a:rPr>
              <a:t>history.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66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125648" y="465921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tx1"/>
                </a:solidFill>
              </a:rPr>
              <a:t>Literature review</a:t>
            </a:r>
            <a:endParaRPr lang="en" sz="32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  <a:ln>
            <a:solidFill>
              <a:srgbClr val="0D121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660171"/>
              </p:ext>
            </p:extLst>
          </p:nvPr>
        </p:nvGraphicFramePr>
        <p:xfrm>
          <a:off x="1143000" y="1016122"/>
          <a:ext cx="6781800" cy="3962173"/>
        </p:xfrm>
        <a:graphic>
          <a:graphicData uri="http://schemas.openxmlformats.org/drawingml/2006/table">
            <a:tbl>
              <a:tblPr firstRow="1" firstCol="1" bandRow="1">
                <a:tableStyleId>{2F211B42-280A-4C8E-82EB-F670E937DF29}</a:tableStyleId>
              </a:tblPr>
              <a:tblGrid>
                <a:gridCol w="2737224"/>
                <a:gridCol w="1147298"/>
                <a:gridCol w="956080"/>
                <a:gridCol w="956080"/>
                <a:gridCol w="985118"/>
              </a:tblGrid>
              <a:tr h="40986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en-US" sz="105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tabLst>
                          <a:tab pos="514350" algn="l"/>
                        </a:tabLst>
                      </a:pPr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Giaohangnhanh.vn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ZOZO</a:t>
                      </a:r>
                      <a:b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SHIP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Shipper </a:t>
                      </a:r>
                      <a:b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Team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KW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20493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Working on Hanoi</a:t>
                      </a:r>
                      <a:endParaRPr lang="en-US" sz="800" b="1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tabLst>
                          <a:tab pos="514350" algn="l"/>
                        </a:tabLst>
                      </a:pPr>
                      <a:r>
                        <a:rPr lang="en-US" sz="80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</a:tr>
              <a:tr h="40821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Auto find the shipper nearest to the order</a:t>
                      </a:r>
                      <a:endParaRPr lang="en-US" sz="800" b="1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tabLst>
                          <a:tab pos="514350" algn="l"/>
                        </a:tabLs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</a:tr>
              <a:tr h="40821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Shippers can find the shortest way base on maps</a:t>
                      </a:r>
                      <a:endParaRPr lang="en-US" sz="800" b="1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</a:tr>
              <a:tr h="20493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Express delivery</a:t>
                      </a:r>
                      <a:endParaRPr lang="en-US" sz="800" b="1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</a:tr>
              <a:tr h="40821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Allow the stores to track transportation process</a:t>
                      </a:r>
                      <a:endParaRPr lang="en-US" sz="800" b="1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</a:tr>
              <a:tr h="20493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Cash on delivery service</a:t>
                      </a:r>
                      <a:endParaRPr lang="en-US" sz="800" b="1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</a:tr>
              <a:tr h="20493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Have statistic for stores</a:t>
                      </a:r>
                      <a:endParaRPr lang="en-US" sz="800" b="1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</a:tr>
              <a:tr h="8396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Method confirm shippers</a:t>
                      </a:r>
                      <a:endParaRPr lang="en-US" sz="800" b="1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Paper bill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Paper bill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Payer bill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Code/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Shipper information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</a:tr>
              <a:tr h="6239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Method confirm shippers deliver to right customers</a:t>
                      </a:r>
                      <a:endParaRPr lang="en-US" sz="800" b="1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Phone call/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Paper bill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Phone call/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Paper bill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Phone call/</a:t>
                      </a:r>
                      <a:br>
                        <a:rPr lang="en-US" sz="800">
                          <a:effectLst/>
                        </a:rPr>
                      </a:br>
                      <a:r>
                        <a:rPr lang="en-US" sz="800">
                          <a:effectLst/>
                        </a:rPr>
                        <a:t>Paper bill</a:t>
                      </a:r>
                      <a:endParaRPr lang="en-US" sz="8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Code</a:t>
                      </a:r>
                      <a:endParaRPr lang="en-US" sz="8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925" marR="42925" marT="0" marB="0" anchor="ctr"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36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xfrm>
            <a:off x="1828800" y="458673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2800" dirty="0" smtClean="0">
                <a:latin typeface="Cambria" panose="02040503050406030204" pitchFamily="18" charset="0"/>
              </a:rPr>
              <a:t>2. Project Mangement </a:t>
            </a:r>
            <a:br>
              <a:rPr lang="en" sz="2800" dirty="0" smtClean="0">
                <a:latin typeface="Cambria" panose="02040503050406030204" pitchFamily="18" charset="0"/>
              </a:rPr>
            </a:br>
            <a:r>
              <a:rPr lang="en" sz="2800" dirty="0" smtClean="0">
                <a:latin typeface="Cambria" panose="02040503050406030204" pitchFamily="18" charset="0"/>
              </a:rPr>
              <a:t>(</a:t>
            </a:r>
            <a:r>
              <a:rPr lang="ja-JP" altLang="en-US" sz="2800" dirty="0">
                <a:latin typeface="Cambria" panose="02040503050406030204" pitchFamily="18" charset="0"/>
              </a:rPr>
              <a:t>プロジェクト管</a:t>
            </a:r>
            <a:r>
              <a:rPr lang="ja-JP" altLang="en-US" sz="2800" dirty="0" smtClean="0">
                <a:latin typeface="Cambria" panose="02040503050406030204" pitchFamily="18" charset="0"/>
              </a:rPr>
              <a:t>理</a:t>
            </a:r>
            <a:r>
              <a:rPr lang="en" sz="2800" dirty="0" smtClean="0">
                <a:latin typeface="Cambria" panose="02040503050406030204" pitchFamily="18" charset="0"/>
              </a:rPr>
              <a:t>)</a:t>
            </a:r>
            <a:endParaRPr lang="en" sz="2800" dirty="0">
              <a:latin typeface="Cambria" panose="020405030504060302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99610" y="1962150"/>
            <a:ext cx="0" cy="2510488"/>
          </a:xfrm>
          <a:prstGeom prst="line">
            <a:avLst/>
          </a:prstGeom>
          <a:ln>
            <a:solidFill>
              <a:srgbClr val="0D121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62176" y="1823909"/>
            <a:ext cx="270950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2.1. Software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Process Model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endParaRPr lang="en-US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 アプロセス モデ</a:t>
            </a:r>
            <a:r>
              <a:rPr lang="ja-JP" altLang="en-US" b="1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</a:t>
            </a:r>
            <a:endParaRPr lang="en-US" altLang="ja-JP" b="1" dirty="0" smtClean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 smtClean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0"/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2.2.</a:t>
            </a:r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Project Organization</a:t>
            </a:r>
          </a:p>
          <a:p>
            <a:pPr lvl="0"/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プロジェクト組</a:t>
            </a:r>
            <a:r>
              <a:rPr lang="ja-JP" altLang="en-US" b="1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織</a:t>
            </a:r>
            <a:endParaRPr lang="en-US" altLang="ja-JP" b="1" dirty="0" smtClean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0"/>
            <a:endParaRPr lang="en-US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ja-JP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2.3. </a:t>
            </a:r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Project Schedule</a:t>
            </a: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プロジェクト計</a:t>
            </a:r>
            <a:r>
              <a:rPr lang="ja-JP" altLang="en-US" b="1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endParaRPr lang="en-US" altLang="ja-JP" b="1" dirty="0" smtClean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2.4. Objectives &amp; deliverables</a:t>
            </a: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目標 と 成果物</a:t>
            </a:r>
            <a:endParaRPr lang="en-US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8200" y="1823909"/>
            <a:ext cx="285742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2.5.</a:t>
            </a:r>
            <a:r>
              <a:rPr lang="en-US" altLang="ja-JP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T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ools &amp; </a:t>
            </a:r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Infrastructure</a:t>
            </a: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b="1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</a:t>
            </a:r>
            <a:endParaRPr lang="en-US" altLang="ja-JP" b="1" dirty="0" smtClean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0"/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2.6. </a:t>
            </a:r>
            <a:r>
              <a:rPr lang="en-US" altLang="ja-JP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Risks  management</a:t>
            </a: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リスク管</a:t>
            </a:r>
            <a:r>
              <a:rPr lang="ja-JP" altLang="en-US" b="1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endParaRPr lang="en-US" altLang="ja-JP" b="1" dirty="0" smtClean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2.7.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Configuration </a:t>
            </a:r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management</a:t>
            </a: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b="1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endParaRPr lang="en-US" altLang="ja-JP" b="1" dirty="0" smtClean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ja-JP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2.8. Communication management</a:t>
            </a: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コミュニケーション管理</a:t>
            </a:r>
            <a:endParaRPr lang="en-US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77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736022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125648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2.1 Software Process Model - </a:t>
            </a:r>
            <a:r>
              <a:rPr lang="ja-JP" altLang="en-US" sz="2400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ソフトウェアプロセスモデル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 descr="iterative-model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52228" y="1114962"/>
            <a:ext cx="3965733" cy="36665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114417" y="976733"/>
            <a:ext cx="48274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Some main functions can be developed early &amp; quickly</a:t>
            </a:r>
          </a:p>
          <a:p>
            <a:pPr marL="285750" lvl="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More flexible - Easy &amp; less costly to change if having.</a:t>
            </a:r>
          </a:p>
          <a:p>
            <a:pPr marL="285750" lvl="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Testing and debugging during smaller iteration is easy</a:t>
            </a:r>
          </a:p>
          <a:p>
            <a:pPr marL="285750" lvl="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Iterations may be run simultaneously. A design team starts the next iteration while the current one is under test	</a:t>
            </a:r>
          </a:p>
          <a:p>
            <a:pPr marL="285750" lvl="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The project team learns from first iterations and may use best practices and experiences in next iterations</a:t>
            </a:r>
          </a:p>
          <a:p>
            <a:pPr marL="285750" lvl="0" indent="-285750" algn="just" fontAlgn="base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Easier to manage risk because risky pieces are identified and handled during its iteration.</a:t>
            </a:r>
          </a:p>
          <a:p>
            <a:pPr algn="just"/>
            <a:endParaRPr lang="en-US" sz="1600" dirty="0">
              <a:latin typeface="Cambria" panose="020405030504060302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03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215170" y="742950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15170" y="292677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2.2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Project 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Organization - </a:t>
            </a:r>
            <a:r>
              <a:rPr lang="ja-JP" altLang="en-US" sz="2400" dirty="0" smtClean="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プ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ロジェクト組織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ea typeface="+mj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295400" y="13525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787584370"/>
              </p:ext>
            </p:extLst>
          </p:nvPr>
        </p:nvGraphicFramePr>
        <p:xfrm>
          <a:off x="1524000" y="1352550"/>
          <a:ext cx="54864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2.3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Project Schedule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- 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プロジェクト計画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ea typeface="+mj-ea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25648" y="938884"/>
            <a:ext cx="8623922" cy="384266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78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2.4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Milestones &amp;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deliverables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マイルストーンズ</a:t>
            </a:r>
            <a:r>
              <a:rPr lang="ja-JP" altLang="en-US" sz="2400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と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成果物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ea typeface="+mj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9" y="911859"/>
            <a:ext cx="4217752" cy="411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667" y="911859"/>
            <a:ext cx="4217755" cy="318095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3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2.4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Milestones &amp;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deliverables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マイルストーンズ</a:t>
            </a:r>
            <a:r>
              <a:rPr lang="ja-JP" altLang="en-US" sz="2400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と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成果物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ea typeface="+mj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" y="911859"/>
            <a:ext cx="4460529" cy="4098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40" y="911859"/>
            <a:ext cx="3980952" cy="171428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35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2.5 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ools &amp; 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Infrastructure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- </a:t>
            </a:r>
            <a:r>
              <a:rPr lang="ja-JP" altLang="en-US" sz="2400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ツ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ールと インフラストラクチャ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1006" y="911859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Tools</a:t>
            </a:r>
            <a:endParaRPr 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5158" y="1306088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Tools for project management</a:t>
            </a:r>
            <a:endParaRPr lang="en-US" sz="1600" dirty="0">
              <a:latin typeface="Cambria" panose="02040503050406030204" pitchFamily="18" charset="0"/>
            </a:endParaRPr>
          </a:p>
        </p:txBody>
      </p:sp>
      <p:sp>
        <p:nvSpPr>
          <p:cNvPr id="24" name="TextBox 5"/>
          <p:cNvSpPr txBox="1"/>
          <p:nvPr/>
        </p:nvSpPr>
        <p:spPr>
          <a:xfrm>
            <a:off x="369495" y="318512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2626087" y="4511550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gAdmin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3852522" y="4485422"/>
            <a:ext cx="133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Chrome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22"/>
          <p:cNvSpPr txBox="1"/>
          <p:nvPr/>
        </p:nvSpPr>
        <p:spPr>
          <a:xfrm>
            <a:off x="5565245" y="4511550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Firefox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23"/>
          <p:cNvSpPr txBox="1"/>
          <p:nvPr/>
        </p:nvSpPr>
        <p:spPr>
          <a:xfrm>
            <a:off x="7081132" y="4507533"/>
            <a:ext cx="604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Astah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556" y="3523675"/>
            <a:ext cx="781408" cy="8062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091" y="3583805"/>
            <a:ext cx="723636" cy="72363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21" y="3627493"/>
            <a:ext cx="796115" cy="7961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794" y="3565679"/>
            <a:ext cx="919743" cy="91974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955" y="3617946"/>
            <a:ext cx="749594" cy="686069"/>
          </a:xfrm>
          <a:prstGeom prst="rect">
            <a:avLst/>
          </a:prstGeom>
        </p:spPr>
      </p:pic>
      <p:sp>
        <p:nvSpPr>
          <p:cNvPr id="27" name="TextBox 5"/>
          <p:cNvSpPr txBox="1"/>
          <p:nvPr/>
        </p:nvSpPr>
        <p:spPr>
          <a:xfrm>
            <a:off x="1231606" y="4513023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WebStorm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1006" y="3185121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Tools for developing</a:t>
            </a:r>
            <a:endParaRPr lang="en-US" sz="1600" dirty="0">
              <a:latin typeface="Cambria" panose="020405030504060302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295400" y="1852717"/>
            <a:ext cx="7243896" cy="1380990"/>
            <a:chOff x="233869" y="1812404"/>
            <a:chExt cx="7243896" cy="1380990"/>
          </a:xfrm>
        </p:grpSpPr>
        <p:sp>
          <p:nvSpPr>
            <p:cNvPr id="31" name="TextBox 5"/>
            <p:cNvSpPr txBox="1"/>
            <p:nvPr/>
          </p:nvSpPr>
          <p:spPr>
            <a:xfrm>
              <a:off x="1628350" y="2800279"/>
              <a:ext cx="1211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Word 2013</a:t>
              </a:r>
              <a:endPara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5"/>
            <p:cNvSpPr txBox="1"/>
            <p:nvPr/>
          </p:nvSpPr>
          <p:spPr>
            <a:xfrm>
              <a:off x="3035783" y="2824062"/>
              <a:ext cx="1229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Excel 2013</a:t>
              </a:r>
              <a:endPara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22"/>
            <p:cNvSpPr txBox="1"/>
            <p:nvPr/>
          </p:nvSpPr>
          <p:spPr>
            <a:xfrm>
              <a:off x="4378474" y="2800279"/>
              <a:ext cx="13580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2013</a:t>
              </a:r>
              <a:endPara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23"/>
            <p:cNvSpPr txBox="1"/>
            <p:nvPr/>
          </p:nvSpPr>
          <p:spPr>
            <a:xfrm>
              <a:off x="5638800" y="2824062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Power Point 2013</a:t>
              </a:r>
              <a:endPara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6388" y="1812404"/>
              <a:ext cx="806271" cy="80627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6918" y="1872534"/>
              <a:ext cx="730508" cy="723636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1684" y="1812404"/>
              <a:ext cx="796115" cy="100375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057" y="1812404"/>
              <a:ext cx="919743" cy="1003751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218" y="1876639"/>
              <a:ext cx="749594" cy="746142"/>
            </a:xfrm>
            <a:prstGeom prst="rect">
              <a:avLst/>
            </a:prstGeom>
          </p:spPr>
        </p:pic>
        <p:sp>
          <p:nvSpPr>
            <p:cNvPr id="40" name="TextBox 5"/>
            <p:cNvSpPr txBox="1"/>
            <p:nvPr/>
          </p:nvSpPr>
          <p:spPr>
            <a:xfrm>
              <a:off x="233869" y="2801752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SourceTree</a:t>
              </a:r>
              <a:endPara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1" name="Straight Connector 40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62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418"/>
          <p:cNvSpPr txBox="1">
            <a:spLocks/>
          </p:cNvSpPr>
          <p:nvPr/>
        </p:nvSpPr>
        <p:spPr>
          <a:xfrm>
            <a:off x="1143000" y="115886"/>
            <a:ext cx="3962400" cy="550863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3200" dirty="0" smtClean="0">
                <a:latin typeface="Nixie One"/>
              </a:rPr>
              <a:t>About Us</a:t>
            </a:r>
            <a:endParaRPr lang="en" sz="3200" dirty="0">
              <a:latin typeface="Nixie One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057399" y="666750"/>
            <a:ext cx="6934201" cy="0"/>
          </a:xfrm>
          <a:prstGeom prst="line">
            <a:avLst/>
          </a:prstGeom>
          <a:ln>
            <a:solidFill>
              <a:srgbClr val="0D121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488590"/>
              </p:ext>
            </p:extLst>
          </p:nvPr>
        </p:nvGraphicFramePr>
        <p:xfrm>
          <a:off x="2057400" y="666749"/>
          <a:ext cx="6096000" cy="7040880"/>
        </p:xfrm>
        <a:graphic>
          <a:graphicData uri="http://schemas.openxmlformats.org/drawingml/2006/table">
            <a:tbl>
              <a:tblPr firstRow="1" bandRow="1">
                <a:tableStyleId>{2F211B42-280A-4C8E-82EB-F670E937DF29}</a:tableStyleId>
              </a:tblPr>
              <a:tblGrid>
                <a:gridCol w="2050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455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20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cap="none" baseline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Muli"/>
                          <a:ea typeface="Muli"/>
                          <a:cs typeface="Muli"/>
                          <a:sym typeface="Arial"/>
                          <a:rtl val="0"/>
                        </a:rPr>
                        <a:t>Supervisor</a:t>
                      </a:r>
                      <a:r>
                        <a:rPr lang="en-US" sz="1600" kern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Roke1984" pitchFamily="50" charset="0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kern="0" dirty="0" smtClean="0">
                          <a:solidFill>
                            <a:schemeClr val="tx1"/>
                          </a:solidFill>
                        </a:rPr>
                        <a:t>指導教員</a:t>
                      </a:r>
                      <a:endParaRPr lang="en-US" altLang="ja-JP" sz="1800" kern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800" kern="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cap="none" baseline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Muli"/>
                          <a:ea typeface="Muli"/>
                          <a:cs typeface="Muli"/>
                          <a:sym typeface="Arial"/>
                          <a:rtl val="0"/>
                        </a:rPr>
                        <a:t>Team member </a:t>
                      </a:r>
                      <a:r>
                        <a:rPr lang="en-US" sz="1600" kern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	   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kern="0" dirty="0" smtClean="0">
                          <a:solidFill>
                            <a:schemeClr val="tx1"/>
                          </a:solidFill>
                          <a:latin typeface="News Cycle" panose="02000803000000000000" pitchFamily="2" charset="2"/>
                        </a:rPr>
                        <a:t>チームメンバー 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dirty="0" smtClean="0">
                          <a:solidFill>
                            <a:schemeClr val="tx1"/>
                          </a:solidFill>
                          <a:latin typeface="Exo" panose="02000603000000000000" pitchFamily="50" charset="0"/>
                        </a:rPr>
                        <a:t>Lecturer</a:t>
                      </a:r>
                      <a:r>
                        <a:rPr lang="en-US" sz="1600" kern="0" cap="none" baseline="0" dirty="0" smtClean="0">
                          <a:solidFill>
                            <a:schemeClr val="tx1"/>
                          </a:solidFill>
                          <a:latin typeface="Exo" panose="02000603000000000000" pitchFamily="50" charset="0"/>
                        </a:rPr>
                        <a:t> TRAN BINH DUONG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0" cap="none" baseline="0" dirty="0" smtClean="0">
                        <a:solidFill>
                          <a:schemeClr val="tx1"/>
                        </a:solidFill>
                        <a:latin typeface="Exo" panose="02000603000000000000" pitchFamily="50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baseline="0" dirty="0" smtClean="0">
                          <a:solidFill>
                            <a:schemeClr val="tx1"/>
                          </a:solidFill>
                          <a:latin typeface="Exo" panose="02000603000000000000" pitchFamily="50" charset="0"/>
                        </a:rPr>
                        <a:t>LE VAN QUY HOANG  –  SE90184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baseline="0" dirty="0" smtClean="0">
                          <a:solidFill>
                            <a:schemeClr val="tx1"/>
                          </a:solidFill>
                          <a:latin typeface="Exo" panose="02000603000000000000" pitchFamily="50" charset="0"/>
                        </a:rPr>
                        <a:t>TRAN DINH HOANG HUY – SE90201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baseline="0" dirty="0" smtClean="0">
                          <a:solidFill>
                            <a:schemeClr val="tx1"/>
                          </a:solidFill>
                          <a:latin typeface="Exo" panose="02000603000000000000" pitchFamily="50" charset="0"/>
                        </a:rPr>
                        <a:t>NGUYEN KHAC HOANG – SE02564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baseline="0" dirty="0" smtClean="0">
                          <a:solidFill>
                            <a:schemeClr val="tx1"/>
                          </a:solidFill>
                          <a:latin typeface="Exo" panose="02000603000000000000" pitchFamily="50" charset="0"/>
                        </a:rPr>
                        <a:t>NGUYEN VAN QUYEN - SE02884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baseline="0" dirty="0" smtClean="0">
                          <a:solidFill>
                            <a:schemeClr val="tx1"/>
                          </a:solidFill>
                          <a:latin typeface="Exo" panose="02000603000000000000" pitchFamily="50" charset="0"/>
                        </a:rPr>
                        <a:t>KIEU CAO KHANH – SE02960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baseline="0" dirty="0" smtClean="0">
                          <a:solidFill>
                            <a:schemeClr val="tx1"/>
                          </a:solidFill>
                          <a:latin typeface="Exo" panose="02000603000000000000" pitchFamily="50" charset="0"/>
                        </a:rPr>
                        <a:t>NGUYEN THI HONG NHUNG – SE02437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20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414578140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75421" y="4630638"/>
            <a:ext cx="121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dirty="0" err="1" smtClean="0">
                <a:solidFill>
                  <a:schemeClr val="tx1"/>
                </a:solidFill>
                <a:latin typeface="Exo" panose="02000603000000000000" pitchFamily="50" charset="0"/>
                <a:ea typeface="+mn-ea"/>
                <a:cs typeface="+mn-cs"/>
              </a:rPr>
              <a:t>HoangLVQ</a:t>
            </a:r>
            <a:endParaRPr lang="en-US" sz="1600" dirty="0">
              <a:solidFill>
                <a:schemeClr val="tx1"/>
              </a:solidFill>
              <a:latin typeface="Exo" panose="02000603000000000000" pitchFamily="50" charset="0"/>
              <a:ea typeface="+mn-ea"/>
              <a:cs typeface="+mn-cs"/>
            </a:endParaRPr>
          </a:p>
        </p:txBody>
      </p:sp>
      <p:pic>
        <p:nvPicPr>
          <p:cNvPr id="15" name="Picture 14" descr="11924736_995265900494876_842097123_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61" y="1057275"/>
            <a:ext cx="1311639" cy="16668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1" name="TextBox 20"/>
          <p:cNvSpPr txBox="1"/>
          <p:nvPr/>
        </p:nvSpPr>
        <p:spPr>
          <a:xfrm>
            <a:off x="1973188" y="4630638"/>
            <a:ext cx="121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dirty="0" err="1" smtClean="0">
                <a:solidFill>
                  <a:schemeClr val="tx1"/>
                </a:solidFill>
                <a:latin typeface="Exo" panose="02000603000000000000" pitchFamily="50" charset="0"/>
                <a:ea typeface="+mn-ea"/>
                <a:cs typeface="+mn-cs"/>
              </a:rPr>
              <a:t>HuyTDH</a:t>
            </a:r>
            <a:endParaRPr lang="en-US" sz="1600" dirty="0">
              <a:solidFill>
                <a:schemeClr val="tx1"/>
              </a:solidFill>
              <a:latin typeface="Exo" panose="02000603000000000000" pitchFamily="50" charset="0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70955" y="4619126"/>
            <a:ext cx="121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dirty="0" err="1" smtClean="0">
                <a:solidFill>
                  <a:schemeClr val="tx1"/>
                </a:solidFill>
                <a:latin typeface="Exo" panose="02000603000000000000" pitchFamily="50" charset="0"/>
                <a:ea typeface="+mn-ea"/>
                <a:cs typeface="+mn-cs"/>
              </a:rPr>
              <a:t>HoangNK</a:t>
            </a:r>
            <a:endParaRPr lang="en-US" sz="1600" dirty="0">
              <a:solidFill>
                <a:schemeClr val="tx1"/>
              </a:solidFill>
              <a:latin typeface="Exo" panose="02000603000000000000" pitchFamily="50" charset="0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84510" y="4630638"/>
            <a:ext cx="121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dirty="0" err="1" smtClean="0">
                <a:solidFill>
                  <a:schemeClr val="tx1"/>
                </a:solidFill>
                <a:latin typeface="Exo" panose="02000603000000000000" pitchFamily="50" charset="0"/>
                <a:ea typeface="+mn-ea"/>
                <a:cs typeface="+mn-cs"/>
              </a:rPr>
              <a:t>QuyenNV</a:t>
            </a:r>
            <a:endParaRPr lang="en-US" sz="1600" dirty="0">
              <a:solidFill>
                <a:schemeClr val="tx1"/>
              </a:solidFill>
              <a:latin typeface="Exo" panose="02000603000000000000" pitchFamily="50" charset="0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99837" y="4630638"/>
            <a:ext cx="121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dirty="0" err="1" smtClean="0">
                <a:solidFill>
                  <a:schemeClr val="tx1"/>
                </a:solidFill>
                <a:latin typeface="Exo" panose="02000603000000000000" pitchFamily="50" charset="0"/>
                <a:ea typeface="+mn-ea"/>
                <a:cs typeface="+mn-cs"/>
              </a:rPr>
              <a:t>KhanhKC</a:t>
            </a:r>
            <a:endParaRPr lang="en-US" sz="1600" dirty="0">
              <a:solidFill>
                <a:schemeClr val="tx1"/>
              </a:solidFill>
              <a:latin typeface="Exo" panose="02000603000000000000" pitchFamily="50" charset="0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94255" y="4654776"/>
            <a:ext cx="1281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dirty="0" err="1" smtClean="0">
                <a:solidFill>
                  <a:schemeClr val="tx1"/>
                </a:solidFill>
                <a:latin typeface="Exo" panose="02000603000000000000" pitchFamily="50" charset="0"/>
                <a:ea typeface="+mn-ea"/>
                <a:cs typeface="+mn-cs"/>
              </a:rPr>
              <a:t>NhungNTH</a:t>
            </a:r>
            <a:endParaRPr lang="en-US" sz="1600" dirty="0">
              <a:solidFill>
                <a:schemeClr val="tx1"/>
              </a:solidFill>
              <a:latin typeface="Exo" panose="02000603000000000000" pitchFamily="50" charset="0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90" y="3178908"/>
            <a:ext cx="1228782" cy="130876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806" y="3178908"/>
            <a:ext cx="1109941" cy="13030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00" y="3178908"/>
            <a:ext cx="1217853" cy="1289442"/>
          </a:xfrm>
          <a:prstGeom prst="rect">
            <a:avLst/>
          </a:prstGeom>
        </p:spPr>
      </p:pic>
      <p:pic>
        <p:nvPicPr>
          <p:cNvPr id="2048" name="Picture 20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937" y="3201618"/>
            <a:ext cx="1218359" cy="1288743"/>
          </a:xfrm>
          <a:prstGeom prst="rect">
            <a:avLst/>
          </a:prstGeom>
        </p:spPr>
      </p:pic>
      <p:pic>
        <p:nvPicPr>
          <p:cNvPr id="2049" name="Picture 20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25" y="3201618"/>
            <a:ext cx="1218359" cy="1273022"/>
          </a:xfrm>
          <a:prstGeom prst="rect">
            <a:avLst/>
          </a:prstGeom>
        </p:spPr>
      </p:pic>
      <p:pic>
        <p:nvPicPr>
          <p:cNvPr id="2051" name="Picture 20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150" y="3201618"/>
            <a:ext cx="1201098" cy="127338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2.6. Risks  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management -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リスク管理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ea typeface="+mj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8" y="911860"/>
            <a:ext cx="4370044" cy="39141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22" y="911859"/>
            <a:ext cx="4164248" cy="391419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6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2.7  Configuration 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management - </a:t>
            </a:r>
            <a:r>
              <a:rPr lang="ja-JP" altLang="en-US" sz="2400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コ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ンフィグレーション管理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ea typeface="+mj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70" y="1071551"/>
            <a:ext cx="4631504" cy="23383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29200" y="939967"/>
            <a:ext cx="29718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Deliverables: Store deliverable document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Documents: Store documents of project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 smtClean="0">
                <a:latin typeface="Cambria" panose="02040503050406030204" pitchFamily="18" charset="0"/>
              </a:rPr>
              <a:t>MeetingMinutes</a:t>
            </a:r>
            <a:r>
              <a:rPr lang="en-US" sz="1600" dirty="0" smtClean="0">
                <a:latin typeface="Cambria" panose="02040503050406030204" pitchFamily="18" charset="0"/>
              </a:rPr>
              <a:t>: Store meeting minutes of project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Plan: Store plan of project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Progress Report: Store report of project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Sources: Store source code of project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Users: Store any file of each member in project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0600" y="3435202"/>
            <a:ext cx="419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mbria" panose="02040503050406030204" pitchFamily="18" charset="0"/>
              </a:rPr>
              <a:t>Folder structure of project</a:t>
            </a:r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24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xfrm>
            <a:off x="2209800" y="582737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2800" dirty="0">
                <a:latin typeface="Cambria" panose="02040503050406030204" pitchFamily="18" charset="0"/>
                <a:ea typeface="+mj-ea"/>
              </a:rPr>
              <a:t>3</a:t>
            </a:r>
            <a:r>
              <a:rPr lang="en" sz="2800" dirty="0" smtClean="0">
                <a:latin typeface="Cambria" panose="02040503050406030204" pitchFamily="18" charset="0"/>
                <a:ea typeface="+mj-ea"/>
              </a:rPr>
              <a:t>. Software Requirement (Specification -</a:t>
            </a:r>
            <a:r>
              <a:rPr lang="ja-JP" altLang="en-US" sz="2800" b="1" dirty="0"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プロジェクト管</a:t>
            </a:r>
            <a:r>
              <a:rPr lang="ja-JP" altLang="en-US" sz="2800" b="1" dirty="0" smtClean="0"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理</a:t>
            </a:r>
            <a:r>
              <a:rPr lang="en-US" altLang="ja-JP" sz="2800" b="1" dirty="0" smtClean="0"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)</a:t>
            </a:r>
            <a:endParaRPr lang="en" sz="2800" dirty="0">
              <a:latin typeface="Cambria" panose="02040503050406030204" pitchFamily="18" charset="0"/>
              <a:ea typeface="+mj-ea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362200" y="1885949"/>
            <a:ext cx="3321" cy="8938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514600" y="1876425"/>
            <a:ext cx="32864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3.1. Business </a:t>
            </a: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Process</a:t>
            </a:r>
            <a:r>
              <a:rPr lang="en-US" altLang="ja-JP" b="1" dirty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-</a:t>
            </a:r>
            <a:r>
              <a:rPr lang="ja-JP" altLang="en-US" b="1" dirty="0">
                <a:solidFill>
                  <a:srgbClr val="00206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ビジネスプロセ</a:t>
            </a:r>
            <a:endParaRPr lang="en-US" b="1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14600" y="2251146"/>
            <a:ext cx="34355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3.2 </a:t>
            </a:r>
            <a:r>
              <a:rPr lang="en-US" altLang="ja-JP" b="1" dirty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Functional</a:t>
            </a: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 Requirements</a:t>
            </a:r>
            <a:r>
              <a:rPr lang="en-US" altLang="ja-JP" b="1" dirty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 - </a:t>
            </a:r>
            <a:r>
              <a:rPr lang="ja-JP" altLang="en-US" b="1" dirty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機能要求</a:t>
            </a:r>
            <a:endParaRPr lang="en-US" b="1" dirty="0">
              <a:solidFill>
                <a:srgbClr val="00206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4600" y="2625868"/>
            <a:ext cx="39693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3.3</a:t>
            </a:r>
            <a:r>
              <a:rPr lang="en-US" b="1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Non-functional Requirements</a:t>
            </a:r>
            <a:r>
              <a:rPr lang="en-US" altLang="ja-JP" b="1" dirty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 - </a:t>
            </a:r>
            <a:r>
              <a:rPr lang="ja-JP" altLang="en-US" b="1" dirty="0">
                <a:solidFill>
                  <a:srgbClr val="002060"/>
                </a:solidFill>
                <a:latin typeface="Cambria" panose="02040503050406030204" pitchFamily="18" charset="0"/>
                <a:cs typeface="Times New Roman" pitchFamily="18" charset="0"/>
              </a:rPr>
              <a:t>非機能要求</a:t>
            </a:r>
            <a:endParaRPr lang="en-US" b="1" dirty="0">
              <a:solidFill>
                <a:srgbClr val="00206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02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3.1. Business Process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-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ビジネスプロセ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443072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Actor: </a:t>
            </a:r>
            <a:endParaRPr lang="en-US" sz="1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70" y="1078601"/>
            <a:ext cx="7239000" cy="355095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5769182" y="4552949"/>
            <a:ext cx="2656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i="1" dirty="0">
                <a:latin typeface="Cambria" panose="02040503050406030204" pitchFamily="18" charset="0"/>
              </a:rPr>
              <a:t>Business rich picture of system</a:t>
            </a:r>
            <a:endParaRPr lang="en-US" sz="1600" i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31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3.1. Business Process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-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ビジネスプロセ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443072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Actor: </a:t>
            </a:r>
            <a:endParaRPr lang="en-US" sz="1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1" y="2384985"/>
            <a:ext cx="1501220" cy="15012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59431" y="4087928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mbria" panose="02040503050406030204" pitchFamily="18" charset="0"/>
              </a:rPr>
              <a:t>Shipper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477" y="916118"/>
            <a:ext cx="1501220" cy="15012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40484" y="2720649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mbria" panose="02040503050406030204" pitchFamily="18" charset="0"/>
              </a:rPr>
              <a:t>Admin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309" y="2384985"/>
            <a:ext cx="1501220" cy="15012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44029" y="4068030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mbria" panose="02040503050406030204" pitchFamily="18" charset="0"/>
              </a:rPr>
              <a:t>Store</a:t>
            </a:r>
            <a:endParaRPr lang="en-US" sz="1600" dirty="0">
              <a:latin typeface="Cambria" panose="02040503050406030204" pitchFamily="18" charset="0"/>
            </a:endParaRPr>
          </a:p>
        </p:txBody>
      </p:sp>
      <p:sp>
        <p:nvSpPr>
          <p:cNvPr id="15" name="Left-Right Arrow 14"/>
          <p:cNvSpPr/>
          <p:nvPr/>
        </p:nvSpPr>
        <p:spPr>
          <a:xfrm rot="19792033">
            <a:off x="2296720" y="2351243"/>
            <a:ext cx="785950" cy="34503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Left-Right Arrow 18"/>
          <p:cNvSpPr/>
          <p:nvPr/>
        </p:nvSpPr>
        <p:spPr>
          <a:xfrm rot="2265457">
            <a:off x="4913007" y="2381784"/>
            <a:ext cx="785950" cy="34503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-Right Arrow 19"/>
          <p:cNvSpPr/>
          <p:nvPr/>
        </p:nvSpPr>
        <p:spPr>
          <a:xfrm>
            <a:off x="2857387" y="3430053"/>
            <a:ext cx="2269245" cy="34503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72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3.2. Functional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Requirements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- 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機能要求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8200" y="1078196"/>
            <a:ext cx="3061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mbria" panose="02040503050406030204" pitchFamily="18" charset="0"/>
              </a:rPr>
              <a:t>User use case diagram for Admin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416750"/>
            <a:ext cx="4876800" cy="35934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6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3.2. Functional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Requirements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- 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機能要求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8200" y="1078196"/>
            <a:ext cx="3061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mbria" panose="02040503050406030204" pitchFamily="18" charset="0"/>
              </a:rPr>
              <a:t>User use case diagram for Store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70" y="1416751"/>
            <a:ext cx="4800600" cy="35934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8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3.2. Functional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Requirements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- 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機能要求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8200" y="1078196"/>
            <a:ext cx="327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mbria" panose="02040503050406030204" pitchFamily="18" charset="0"/>
              </a:rPr>
              <a:t>User use case diagram for Shipper</a:t>
            </a: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1433142"/>
            <a:ext cx="5181600" cy="351040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30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3.3. Non - Functional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Requirements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- 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機能要求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7548" y="1428750"/>
            <a:ext cx="84120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 smtClean="0">
                <a:latin typeface="Cambria" panose="02040503050406030204" pitchFamily="18" charset="0"/>
              </a:rPr>
              <a:t>Usability</a:t>
            </a:r>
          </a:p>
          <a:p>
            <a:pPr lvl="0"/>
            <a:r>
              <a:rPr lang="en-US" sz="1600" dirty="0" smtClean="0">
                <a:latin typeface="Cambria" panose="02040503050406030204" pitchFamily="18" charset="0"/>
              </a:rPr>
              <a:t>- </a:t>
            </a:r>
            <a:r>
              <a:rPr lang="en-US" sz="1600" dirty="0">
                <a:latin typeface="Cambria" panose="02040503050406030204" pitchFamily="18" charset="0"/>
              </a:rPr>
              <a:t>User interface should be clear and easy to use.</a:t>
            </a:r>
          </a:p>
          <a:p>
            <a:pPr lvl="0"/>
            <a:r>
              <a:rPr lang="en-US" sz="1600" dirty="0" smtClean="0">
                <a:latin typeface="Cambria" panose="02040503050406030204" pitchFamily="18" charset="0"/>
              </a:rPr>
              <a:t>- User </a:t>
            </a:r>
            <a:r>
              <a:rPr lang="en-US" sz="1600" dirty="0">
                <a:latin typeface="Cambria" panose="02040503050406030204" pitchFamily="18" charset="0"/>
              </a:rPr>
              <a:t>can complete each function in less than 10 actions</a:t>
            </a:r>
          </a:p>
          <a:p>
            <a:endParaRPr lang="en-US" sz="1600" dirty="0" smtClean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 smtClean="0">
                <a:latin typeface="Cambria" panose="02040503050406030204" pitchFamily="18" charset="0"/>
              </a:rPr>
              <a:t>Performance</a:t>
            </a:r>
          </a:p>
          <a:p>
            <a:pPr lvl="3"/>
            <a:r>
              <a:rPr lang="en-US" sz="1600" dirty="0" smtClean="0">
                <a:latin typeface="Cambria" panose="02040503050406030204" pitchFamily="18" charset="0"/>
              </a:rPr>
              <a:t>- </a:t>
            </a:r>
            <a:r>
              <a:rPr lang="en-US" sz="1600" dirty="0">
                <a:latin typeface="Cambria" panose="02040503050406030204" pitchFamily="18" charset="0"/>
              </a:rPr>
              <a:t>System could support a large number of users at the same time.</a:t>
            </a:r>
          </a:p>
          <a:p>
            <a:pPr marL="285750" lvl="3" indent="-285750">
              <a:buFontTx/>
              <a:buChar char="-"/>
            </a:pPr>
            <a:r>
              <a:rPr lang="en-US" sz="1600" dirty="0" smtClean="0">
                <a:latin typeface="Cambria" panose="02040503050406030204" pitchFamily="18" charset="0"/>
              </a:rPr>
              <a:t>Other </a:t>
            </a:r>
            <a:r>
              <a:rPr lang="en-US" sz="1600" dirty="0">
                <a:latin typeface="Cambria" panose="02040503050406030204" pitchFamily="18" charset="0"/>
              </a:rPr>
              <a:t>functions of system perform normal while have many order running on </a:t>
            </a:r>
            <a:r>
              <a:rPr lang="en-US" sz="1600" dirty="0" smtClean="0">
                <a:latin typeface="Cambria" panose="02040503050406030204" pitchFamily="18" charset="0"/>
              </a:rPr>
              <a:t>application</a:t>
            </a:r>
          </a:p>
          <a:p>
            <a:pPr marL="285750" lvl="3" indent="-285750">
              <a:buFontTx/>
              <a:buChar char="-"/>
            </a:pPr>
            <a:endParaRPr lang="en-US" sz="1600" dirty="0">
              <a:latin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Cambria" panose="02040503050406030204" pitchFamily="18" charset="0"/>
              </a:rPr>
              <a:t>Maintainability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Cambria" panose="02040503050406030204" pitchFamily="18" charset="0"/>
              </a:rPr>
              <a:t>Application is easily to maintain without any crashes</a:t>
            </a:r>
          </a:p>
          <a:p>
            <a:pPr marL="285750" lvl="3" indent="-285750">
              <a:buFontTx/>
              <a:buChar char="-"/>
            </a:pPr>
            <a:endParaRPr lang="en-US" sz="1600" dirty="0">
              <a:latin typeface="Cambria" panose="02040503050406030204" pitchFamily="18" charset="0"/>
            </a:endParaRPr>
          </a:p>
          <a:p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4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3.3. Non - Functional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Requirements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 - </a:t>
            </a:r>
            <a:r>
              <a:rPr lang="ja-JP" alt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itchFamily="18" charset="0"/>
              </a:rPr>
              <a:t>機能要求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1110" y="1155850"/>
            <a:ext cx="7010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endParaRPr lang="en-US" sz="1600" dirty="0" smtClean="0">
              <a:latin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600" dirty="0" smtClean="0">
                <a:latin typeface="Cambria" panose="02040503050406030204" pitchFamily="18" charset="0"/>
              </a:rPr>
              <a:t>Scalability</a:t>
            </a:r>
          </a:p>
          <a:p>
            <a:pPr marL="285750" lvl="0" indent="-285750">
              <a:buFontTx/>
              <a:buChar char="-"/>
            </a:pPr>
            <a:r>
              <a:rPr lang="en-AU" sz="1600" dirty="0" smtClean="0">
                <a:latin typeface="Cambria" panose="02040503050406030204" pitchFamily="18" charset="0"/>
              </a:rPr>
              <a:t>The system is easy to extend and add new feature.</a:t>
            </a:r>
          </a:p>
          <a:p>
            <a:pPr marL="285750" lvl="0" indent="-285750">
              <a:buFontTx/>
              <a:buChar char="-"/>
            </a:pPr>
            <a:endParaRPr lang="en-AU" sz="1600" dirty="0" smtClean="0">
              <a:latin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600" dirty="0" smtClean="0">
                <a:latin typeface="Cambria" panose="02040503050406030204" pitchFamily="18" charset="0"/>
              </a:rPr>
              <a:t>Availability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Cambria" panose="02040503050406030204" pitchFamily="18" charset="0"/>
              </a:rPr>
              <a:t>The application is available 24/7</a:t>
            </a:r>
            <a:r>
              <a:rPr lang="en-AU" sz="1600" dirty="0" smtClean="0">
                <a:latin typeface="Cambria" panose="02040503050406030204" pitchFamily="18" charset="0"/>
              </a:rPr>
              <a:t>.	</a:t>
            </a:r>
          </a:p>
          <a:p>
            <a:pPr marL="285750" indent="-285750">
              <a:buFontTx/>
              <a:buChar char="-"/>
            </a:pPr>
            <a:endParaRPr lang="en-US" sz="1600" dirty="0" smtClean="0">
              <a:latin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600" dirty="0" smtClean="0">
                <a:latin typeface="Cambria" panose="02040503050406030204" pitchFamily="18" charset="0"/>
              </a:rPr>
              <a:t>Security</a:t>
            </a:r>
          </a:p>
          <a:p>
            <a:pPr lvl="0"/>
            <a:r>
              <a:rPr lang="en-US" sz="1600" dirty="0" smtClean="0">
                <a:latin typeface="Cambria" panose="02040503050406030204" pitchFamily="18" charset="0"/>
              </a:rPr>
              <a:t>-    Information of user on server is secured.</a:t>
            </a:r>
          </a:p>
          <a:p>
            <a:r>
              <a:rPr lang="en-US" sz="1600" dirty="0" smtClean="0">
                <a:latin typeface="Cambria" panose="02040503050406030204" pitchFamily="18" charset="0"/>
              </a:rPr>
              <a:t>-    With store, order is ensured that execute exactly and in time.</a:t>
            </a:r>
            <a:endParaRPr lang="en-US" sz="1600" dirty="0">
              <a:latin typeface="Cambria" panose="020405030504060302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72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Shape 1418"/>
          <p:cNvSpPr txBox="1">
            <a:spLocks noGrp="1"/>
          </p:cNvSpPr>
          <p:nvPr>
            <p:ph type="ctrTitle" idx="4294967295"/>
          </p:nvPr>
        </p:nvSpPr>
        <p:spPr>
          <a:xfrm>
            <a:off x="3048000" y="133350"/>
            <a:ext cx="6096000" cy="550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" sz="3200" dirty="0" smtClean="0"/>
              <a:t>Outlines -</a:t>
            </a:r>
            <a:r>
              <a:rPr lang="ja-JP" altLang="en-US" sz="3200" dirty="0">
                <a:latin typeface="Sketch Gothic" panose="02000506040000020004" pitchFamily="50" charset="0"/>
              </a:rPr>
              <a:t>アウトライン</a:t>
            </a:r>
            <a:endParaRPr lang="en" sz="3200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2057399" y="666750"/>
            <a:ext cx="69342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hape 1411"/>
          <p:cNvSpPr txBox="1"/>
          <p:nvPr/>
        </p:nvSpPr>
        <p:spPr>
          <a:xfrm>
            <a:off x="1794164" y="1160400"/>
            <a:ext cx="3467100" cy="39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600"/>
              </a:spcBef>
              <a:buAutoNum type="romanUcPeriod"/>
            </a:pPr>
            <a:r>
              <a:rPr lang="en-US" sz="13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Introduction</a:t>
            </a:r>
            <a:endParaRPr lang="en" sz="1300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</a:t>
            </a:r>
            <a:r>
              <a:rPr lang="ja-JP" altLang="en-US" sz="1300" dirty="0" smtClean="0">
                <a:solidFill>
                  <a:schemeClr val="tx1"/>
                </a:solidFill>
                <a:latin typeface="Muli"/>
              </a:rPr>
              <a:t>導</a:t>
            </a:r>
            <a:r>
              <a:rPr lang="ja-JP" altLang="en-US" sz="1300" dirty="0">
                <a:solidFill>
                  <a:schemeClr val="tx1"/>
                </a:solidFill>
                <a:latin typeface="Muli"/>
              </a:rPr>
              <a:t>入</a:t>
            </a:r>
            <a:endParaRPr lang="en" sz="1300" dirty="0">
              <a:solidFill>
                <a:schemeClr val="tx1"/>
              </a:solidFill>
              <a:latin typeface="Muli"/>
              <a:sym typeface="Muli"/>
            </a:endParaRPr>
          </a:p>
          <a:p>
            <a:pPr lvl="0" rtl="0">
              <a:spcBef>
                <a:spcPts val="600"/>
              </a:spcBef>
            </a:pPr>
            <a:r>
              <a:rPr lang="en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II.   Project Management</a:t>
            </a: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</a:t>
            </a:r>
            <a:r>
              <a:rPr lang="ja-JP" altLang="en-US" sz="1300" dirty="0" smtClean="0">
                <a:solidFill>
                  <a:schemeClr val="tx1"/>
                </a:solidFill>
                <a:latin typeface="Muli"/>
              </a:rPr>
              <a:t>プ</a:t>
            </a:r>
            <a:r>
              <a:rPr lang="ja-JP" altLang="en-US" sz="1300" dirty="0">
                <a:solidFill>
                  <a:schemeClr val="tx1"/>
                </a:solidFill>
                <a:latin typeface="Muli"/>
              </a:rPr>
              <a:t>ロジェクト管理</a:t>
            </a:r>
            <a:endParaRPr lang="en" sz="1300" dirty="0">
              <a:solidFill>
                <a:schemeClr val="tx1"/>
              </a:solidFill>
              <a:latin typeface="Muli"/>
              <a:sym typeface="Muli"/>
            </a:endParaRPr>
          </a:p>
          <a:p>
            <a:pPr>
              <a:spcBef>
                <a:spcPts val="600"/>
              </a:spcBef>
            </a:pPr>
            <a:r>
              <a:rPr lang="en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III.  Software Requirement Specification</a:t>
            </a: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</a:t>
            </a:r>
            <a:r>
              <a:rPr lang="ja-JP" altLang="en-US" sz="1300" dirty="0" smtClean="0">
                <a:solidFill>
                  <a:schemeClr val="tx1"/>
                </a:solidFill>
                <a:latin typeface="Muli"/>
              </a:rPr>
              <a:t>プ</a:t>
            </a:r>
            <a:r>
              <a:rPr lang="ja-JP" altLang="en-US" sz="1300" dirty="0">
                <a:solidFill>
                  <a:schemeClr val="tx1"/>
                </a:solidFill>
                <a:latin typeface="Muli"/>
              </a:rPr>
              <a:t>ロジェクト管理</a:t>
            </a:r>
            <a:endParaRPr lang="en-US" altLang="ja-JP" sz="1300" dirty="0">
              <a:solidFill>
                <a:schemeClr val="tx1"/>
              </a:solidFill>
              <a:latin typeface="Muli"/>
            </a:endParaRPr>
          </a:p>
          <a:p>
            <a:pPr>
              <a:spcBef>
                <a:spcPts val="600"/>
              </a:spcBef>
            </a:pPr>
            <a:r>
              <a:rPr lang="en-US" altLang="ja-JP" sz="13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IV. </a:t>
            </a:r>
            <a:r>
              <a:rPr lang="en-US" altLang="ja-JP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 Software Design Description</a:t>
            </a:r>
            <a:endParaRPr lang="en-US" altLang="ja-JP" sz="1300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</a:endParaRP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</a:t>
            </a:r>
            <a:r>
              <a:rPr lang="ja-JP" altLang="en-US" sz="1300" dirty="0" smtClean="0">
                <a:solidFill>
                  <a:schemeClr val="tx1"/>
                </a:solidFill>
                <a:latin typeface="Muli"/>
              </a:rPr>
              <a:t>ソ</a:t>
            </a:r>
            <a:r>
              <a:rPr lang="ja-JP" altLang="en-US" sz="1300" dirty="0">
                <a:solidFill>
                  <a:schemeClr val="tx1"/>
                </a:solidFill>
                <a:latin typeface="Muli"/>
              </a:rPr>
              <a:t>フトウェア要求仕様</a:t>
            </a:r>
            <a:endParaRPr lang="en-US" altLang="ja-JP" sz="1300" dirty="0">
              <a:solidFill>
                <a:schemeClr val="tx1"/>
              </a:solidFill>
              <a:latin typeface="Muli"/>
            </a:endParaRPr>
          </a:p>
          <a:p>
            <a:pPr>
              <a:spcBef>
                <a:spcPts val="600"/>
              </a:spcBef>
            </a:pPr>
            <a:r>
              <a:rPr lang="en-US" altLang="ja-JP" sz="13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V. </a:t>
            </a:r>
            <a:r>
              <a:rPr lang="en-US" altLang="ja-JP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  Quality Control</a:t>
            </a:r>
            <a:endParaRPr lang="en-US" altLang="ja-JP" sz="1300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</a:endParaRP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</a:t>
            </a:r>
            <a:r>
              <a:rPr lang="ja-JP" altLang="en-US" sz="1300" dirty="0" smtClean="0">
                <a:solidFill>
                  <a:schemeClr val="tx1"/>
                </a:solidFill>
                <a:latin typeface="Muli"/>
              </a:rPr>
              <a:t>品</a:t>
            </a:r>
            <a:r>
              <a:rPr lang="ja-JP" altLang="en-US" sz="1300" dirty="0">
                <a:solidFill>
                  <a:schemeClr val="tx1"/>
                </a:solidFill>
                <a:latin typeface="Muli"/>
              </a:rPr>
              <a:t>質管理</a:t>
            </a:r>
            <a:endParaRPr lang="en-US" altLang="ja-JP" sz="1300" dirty="0">
              <a:solidFill>
                <a:schemeClr val="tx1"/>
              </a:solidFill>
              <a:latin typeface="Muli"/>
            </a:endParaRPr>
          </a:p>
          <a:p>
            <a:pPr lvl="0" rtl="0">
              <a:spcBef>
                <a:spcPts val="600"/>
              </a:spcBef>
            </a:pPr>
            <a:endParaRPr lang="en" sz="1500" b="1" dirty="0" smtClean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Shape 1411"/>
          <p:cNvSpPr txBox="1"/>
          <p:nvPr/>
        </p:nvSpPr>
        <p:spPr>
          <a:xfrm>
            <a:off x="5261264" y="1179450"/>
            <a:ext cx="3467100" cy="39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ja-JP" sz="13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VI.  </a:t>
            </a:r>
            <a:r>
              <a:rPr lang="en-US" altLang="ja-JP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  Project Result</a:t>
            </a:r>
            <a:endParaRPr lang="ja-JP" altLang="en-US" sz="1300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</a:endParaRP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  </a:t>
            </a:r>
            <a:r>
              <a:rPr lang="ja-JP" altLang="en-US" sz="1300" dirty="0" smtClean="0">
                <a:solidFill>
                  <a:schemeClr val="tx1"/>
                </a:solidFill>
                <a:latin typeface="Muli"/>
              </a:rPr>
              <a:t>プ</a:t>
            </a:r>
            <a:r>
              <a:rPr lang="ja-JP" altLang="en-US" sz="1300" dirty="0">
                <a:solidFill>
                  <a:schemeClr val="tx1"/>
                </a:solidFill>
                <a:latin typeface="Muli"/>
              </a:rPr>
              <a:t>ロジェクト結果</a:t>
            </a:r>
            <a:endParaRPr lang="en" sz="1300" dirty="0">
              <a:solidFill>
                <a:schemeClr val="tx1"/>
              </a:solidFill>
              <a:latin typeface="Muli"/>
              <a:sym typeface="Muli"/>
            </a:endParaRPr>
          </a:p>
          <a:p>
            <a:pPr lvl="0" rtl="0">
              <a:spcBef>
                <a:spcPts val="600"/>
              </a:spcBef>
            </a:pPr>
            <a:r>
              <a:rPr lang="en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VII.   Demo</a:t>
            </a: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  </a:t>
            </a:r>
            <a:r>
              <a:rPr lang="ja-JP" altLang="en-US" sz="1300" dirty="0" smtClean="0">
                <a:solidFill>
                  <a:schemeClr val="tx1"/>
                </a:solidFill>
                <a:latin typeface="Muli"/>
              </a:rPr>
              <a:t>デ</a:t>
            </a:r>
            <a:r>
              <a:rPr lang="ja-JP" altLang="en-US" sz="1300" dirty="0">
                <a:solidFill>
                  <a:schemeClr val="tx1"/>
                </a:solidFill>
                <a:latin typeface="Muli"/>
              </a:rPr>
              <a:t>モ</a:t>
            </a:r>
            <a:endParaRPr lang="en" sz="1300" dirty="0">
              <a:solidFill>
                <a:schemeClr val="tx1"/>
              </a:solidFill>
              <a:latin typeface="Muli"/>
              <a:sym typeface="Muli"/>
            </a:endParaRPr>
          </a:p>
          <a:p>
            <a:pPr lvl="0" rtl="0">
              <a:spcBef>
                <a:spcPts val="600"/>
              </a:spcBef>
            </a:pPr>
            <a:r>
              <a:rPr lang="en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VIII.  Q &amp; A</a:t>
            </a: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   </a:t>
            </a:r>
            <a:r>
              <a:rPr lang="ja-JP" altLang="en-US" sz="1300" dirty="0" smtClean="0">
                <a:solidFill>
                  <a:schemeClr val="tx1"/>
                </a:solidFill>
                <a:latin typeface="Muli"/>
              </a:rPr>
              <a:t>質</a:t>
            </a:r>
            <a:r>
              <a:rPr lang="ja-JP" altLang="en-US" sz="1300" dirty="0">
                <a:solidFill>
                  <a:schemeClr val="tx1"/>
                </a:solidFill>
                <a:latin typeface="Muli"/>
              </a:rPr>
              <a:t>問と回答</a:t>
            </a:r>
            <a:endParaRPr lang="en-US" sz="1300" dirty="0">
              <a:solidFill>
                <a:schemeClr val="tx1"/>
              </a:solidFill>
              <a:latin typeface="Muli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105401" y="1047751"/>
            <a:ext cx="0" cy="3505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xfrm>
            <a:off x="2743200" y="596914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 smtClean="0"/>
              <a:t>4. 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Software Design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sz="2000" dirty="0" smtClean="0"/>
              <a:t>(</a:t>
            </a:r>
            <a:r>
              <a:rPr lang="ja-JP" altLang="en-US" sz="20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</a:t>
            </a:r>
            <a:r>
              <a:rPr lang="ja-JP" altLang="en-US" sz="2000" b="1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ア設計</a:t>
            </a:r>
            <a:r>
              <a:rPr lang="en" sz="2000" dirty="0" smtClean="0"/>
              <a:t>)</a:t>
            </a:r>
            <a:endParaRPr lang="en" sz="2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186082" y="2042462"/>
            <a:ext cx="0" cy="2510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286000" y="1962149"/>
            <a:ext cx="3048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4.1.</a:t>
            </a:r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Architectural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Representation</a:t>
            </a:r>
          </a:p>
          <a:p>
            <a:pPr lvl="0"/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アーキテクチャ表現</a:t>
            </a:r>
            <a:endParaRPr lang="en-US" altLang="ja-JP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 smtClean="0">
              <a:solidFill>
                <a:schemeClr val="tx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4.2. Technology and Reason</a:t>
            </a:r>
            <a:endParaRPr lang="en-US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テクノロジーと</a:t>
            </a:r>
            <a:r>
              <a:rPr lang="ja-JP" altLang="ja-JP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b="1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endParaRPr lang="en-US" altLang="ja-JP" b="1" dirty="0" smtClean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 smtClean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ja-JP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4.3.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Database Design</a:t>
            </a: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データベース設計</a:t>
            </a:r>
            <a:endParaRPr lang="en-US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0"/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0" y="1962149"/>
            <a:ext cx="285742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4.4.</a:t>
            </a:r>
            <a:r>
              <a:rPr lang="en-US" altLang="ja-JP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</a:t>
            </a: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クラス図</a:t>
            </a:r>
            <a:endParaRPr lang="en-US" altLang="ja-JP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 smtClean="0">
              <a:solidFill>
                <a:schemeClr val="tx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4.5. </a:t>
            </a:r>
            <a:r>
              <a:rPr lang="en-US" altLang="ja-JP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Sequence Diagram</a:t>
            </a: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シーケンス図</a:t>
            </a:r>
            <a:endParaRPr lang="en-US" altLang="ja-JP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 </a:t>
            </a:r>
            <a:r>
              <a:rPr lang="en-US" altLang="ja-JP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b="1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</a:t>
            </a:r>
            <a:endParaRPr lang="en-US" b="1" dirty="0">
              <a:solidFill>
                <a:schemeClr val="tx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画面の設計</a:t>
            </a:r>
            <a:endParaRPr lang="en-US" altLang="ja-JP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b="1" dirty="0">
              <a:solidFill>
                <a:schemeClr val="tx1"/>
              </a:solidFill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83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lvl="0"/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4.1. Architectural Representation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ーキテクチャ表現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943600" y="4476750"/>
            <a:ext cx="2656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i="1" dirty="0">
                <a:latin typeface="Cambria" panose="02040503050406030204" pitchFamily="18" charset="0"/>
              </a:rPr>
              <a:t>Overview of </a:t>
            </a:r>
            <a:r>
              <a:rPr lang="en-US" i="1" dirty="0" err="1">
                <a:latin typeface="Cambria" panose="02040503050406030204" pitchFamily="18" charset="0"/>
              </a:rPr>
              <a:t>Karywell</a:t>
            </a:r>
            <a:r>
              <a:rPr lang="en-US" i="1" dirty="0">
                <a:latin typeface="Cambria" panose="02040503050406030204" pitchFamily="18" charset="0"/>
              </a:rPr>
              <a:t> system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2463" y="1189355"/>
            <a:ext cx="5579600" cy="32873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31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768886"/>
            <a:ext cx="1181100" cy="635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94" y="1633644"/>
            <a:ext cx="550389" cy="5627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94" y="3333750"/>
            <a:ext cx="505769" cy="5627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235" y="1904318"/>
            <a:ext cx="525012" cy="58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7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04800" y="216477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4.2.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Technology and 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Reason -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テクノロジーと</a:t>
            </a:r>
            <a:r>
              <a:rPr lang="ja-JP" altLang="ja-JP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理由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11022" y="1167245"/>
            <a:ext cx="5943600" cy="2892503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Mobile application</a:t>
            </a:r>
          </a:p>
          <a:p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Because we want to create an application that build once but run on many platform mobile (IOS, Android...). Therefore we choose the IONIC framework to create a hybrid application.  This framework uses Angular which allows us easy to develop application following MVC model. </a:t>
            </a:r>
          </a:p>
          <a:p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 </a:t>
            </a:r>
          </a:p>
        </p:txBody>
      </p:sp>
      <p:pic>
        <p:nvPicPr>
          <p:cNvPr id="10" name="Picture 9" descr="lang_0101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3657600" y="2876550"/>
            <a:ext cx="4296410" cy="179768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75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24958" y="216477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4.2.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Technology and 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Reason -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テクノロジーと</a:t>
            </a:r>
            <a:r>
              <a:rPr lang="ja-JP" altLang="ja-JP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理由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11022" y="1183959"/>
            <a:ext cx="5532578" cy="2892503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lvl="0" algn="just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Web 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application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 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: N-layers model</a:t>
            </a:r>
          </a:p>
          <a:p>
            <a:pPr lvl="0" algn="just"/>
            <a:endParaRPr lang="en-US" dirty="0" smtClean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The benefits of N-layer model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: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 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Other applications will be able to reuse the functionality exposed by layers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The maintenance of  application is easier because of the low coupling between layers.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It's easy to distribute layers over multiple physical tiers. This can make a very good impact on application by improving performance (sometimes), scalability and fault tolerance.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Layers make your application more testable.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 </a:t>
            </a:r>
          </a:p>
        </p:txBody>
      </p:sp>
      <p:pic>
        <p:nvPicPr>
          <p:cNvPr id="7" name="Picture 6" descr="3tier_2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6182833" y="1215858"/>
            <a:ext cx="2676525" cy="345757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0" y="666750"/>
            <a:ext cx="89454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01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lvl="0"/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4.2. Architectural Representation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ーキテクチャ表現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 descr="D:\Users\hoanglvq\Documents\Capstone project\Develop\Users\HoangLVQ\SAD\SD\KW_Component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990925"/>
            <a:ext cx="4848225" cy="4040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406755" y="4653295"/>
            <a:ext cx="2656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i="1" dirty="0">
                <a:latin typeface="Cambria" panose="02040503050406030204" pitchFamily="18" charset="0"/>
              </a:rPr>
              <a:t>Component Diagram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27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4.3.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Database 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ータベース設計</a:t>
            </a:r>
            <a:endParaRPr lang="en-US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59143"/>
            <a:ext cx="54102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257800" y="4753006"/>
            <a:ext cx="2656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i="1" dirty="0" smtClean="0">
                <a:latin typeface="Cambria" panose="02040503050406030204" pitchFamily="18" charset="0"/>
              </a:rPr>
              <a:t>Entity Relationship Diagram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3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4.3.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Database 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ータベース設計</a:t>
            </a:r>
            <a:endParaRPr lang="en-US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889" y="979846"/>
            <a:ext cx="6208665" cy="409321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259327" y="4753006"/>
            <a:ext cx="2656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i="1" dirty="0" smtClean="0">
                <a:latin typeface="Cambria" panose="02040503050406030204" pitchFamily="18" charset="0"/>
              </a:rPr>
              <a:t>Entity Relationship Diagram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4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4.4. Class Diagram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ラス図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11" name="Picture 10" descr="E:\3S\Develop\Users\HuyTDH\SAD\PNG\KW_DD_HuyTDH_ver1.0\DD_CD_002 Angular Modul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064332"/>
            <a:ext cx="5943600" cy="395033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678222" y="4686300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of Angular Module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25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4.4. Class Diagram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ラス図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197005" y="4324350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of Service for Admin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483" y="1358192"/>
            <a:ext cx="4549268" cy="29856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7" y="1358193"/>
            <a:ext cx="3980183" cy="298565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143000" y="4306188"/>
            <a:ext cx="3230483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of Controller for Admin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3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4.4. Class Diagram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ラス図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106462" y="3988782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of Service for Store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35" y="1713261"/>
            <a:ext cx="4549268" cy="22600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7" y="1713260"/>
            <a:ext cx="3980183" cy="2275522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1192252" y="3973277"/>
            <a:ext cx="3230483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of Controller for Store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xfrm>
            <a:off x="2476576" y="1352973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3400" dirty="0" smtClean="0">
                <a:latin typeface="Cambria" panose="02040503050406030204" pitchFamily="18" charset="0"/>
              </a:rPr>
              <a:t>1. Introduce </a:t>
            </a:r>
            <a:r>
              <a:rPr lang="en" sz="3400" dirty="0">
                <a:latin typeface="Cambria" panose="02040503050406030204" pitchFamily="18" charset="0"/>
              </a:rPr>
              <a:t>(</a:t>
            </a:r>
            <a:r>
              <a:rPr lang="ja-JP" altLang="en-US" sz="3400" dirty="0">
                <a:latin typeface="Cambria" panose="02040503050406030204" pitchFamily="18" charset="0"/>
              </a:rPr>
              <a:t>導入</a:t>
            </a:r>
            <a:r>
              <a:rPr lang="en-US" altLang="ja-JP" sz="3400" dirty="0">
                <a:latin typeface="Cambria" panose="02040503050406030204" pitchFamily="18" charset="0"/>
              </a:rPr>
              <a:t>)</a:t>
            </a:r>
            <a:endParaRPr lang="en" sz="3400" dirty="0">
              <a:latin typeface="Cambria" panose="02040503050406030204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667000" y="2625173"/>
            <a:ext cx="0" cy="754602"/>
          </a:xfrm>
          <a:prstGeom prst="line">
            <a:avLst/>
          </a:prstGeom>
          <a:ln>
            <a:solidFill>
              <a:srgbClr val="0D12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43200" y="2540809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Background</a:t>
            </a:r>
          </a:p>
          <a:p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Literature review</a:t>
            </a:r>
          </a:p>
          <a:p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Proposal</a:t>
            </a:r>
          </a:p>
        </p:txBody>
      </p:sp>
    </p:spTree>
    <p:extLst>
      <p:ext uri="{BB962C8B-B14F-4D97-AF65-F5344CB8AC3E}">
        <p14:creationId xmlns:p14="http://schemas.microsoft.com/office/powerpoint/2010/main" val="137109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4.5. Class Diagram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ラス図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106462" y="4230258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of Service for Shipper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483" y="1471779"/>
            <a:ext cx="4549268" cy="27584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7" y="1471779"/>
            <a:ext cx="3980183" cy="2758479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050847" y="4230258"/>
            <a:ext cx="3230483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of Controller for Shipper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2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4.4. Class Diagram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ラス図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 descr="E:\3S\Develop\Users\HuyTDH\SAD\PNG\KW_DD_HuyTDH_ver1.0\DD_CD_001_Server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86295"/>
            <a:ext cx="6477000" cy="359187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6106462" y="4400550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of Server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lvl="0"/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4.5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Sequence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Diagram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ーケンス図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4052" y="949554"/>
            <a:ext cx="5942965" cy="401701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515796" y="4846791"/>
            <a:ext cx="3417903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i="1" dirty="0" smtClean="0">
                <a:latin typeface="Cambria" panose="02040503050406030204" pitchFamily="18" charset="0"/>
              </a:rPr>
              <a:t>Sequence Diagram </a:t>
            </a:r>
            <a:r>
              <a:rPr lang="en-US" i="1" dirty="0">
                <a:latin typeface="Cambria" panose="02040503050406030204" pitchFamily="18" charset="0"/>
              </a:rPr>
              <a:t>of Grab Order use case</a:t>
            </a:r>
            <a:endParaRPr lang="en-US" i="1" dirty="0" smtClean="0">
              <a:solidFill>
                <a:schemeClr val="tx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3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lvl="0"/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4.5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Sequence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Diagram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ーケンス図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222" y="983817"/>
            <a:ext cx="6096000" cy="399778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105400" y="4827741"/>
            <a:ext cx="3675899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i="1" dirty="0" smtClean="0">
                <a:latin typeface="Cambria" panose="02040503050406030204" pitchFamily="18" charset="0"/>
              </a:rPr>
              <a:t>Sequence Diagram </a:t>
            </a:r>
            <a:r>
              <a:rPr lang="en-US" i="1" dirty="0">
                <a:latin typeface="Cambria" panose="02040503050406030204" pitchFamily="18" charset="0"/>
              </a:rPr>
              <a:t>of View Store’s List </a:t>
            </a:r>
            <a:r>
              <a:rPr lang="en-US" i="1" dirty="0" smtClean="0">
                <a:latin typeface="Cambria" panose="02040503050406030204" pitchFamily="18" charset="0"/>
              </a:rPr>
              <a:t>use </a:t>
            </a:r>
            <a:r>
              <a:rPr lang="en-US" i="1" dirty="0">
                <a:latin typeface="Cambria" panose="02040503050406030204" pitchFamily="18" charset="0"/>
              </a:rPr>
              <a:t>case</a:t>
            </a:r>
            <a:endParaRPr lang="en-US" i="1" dirty="0" smtClean="0">
              <a:solidFill>
                <a:schemeClr val="tx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7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lvl="0"/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4.5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Sequence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Diagram 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ーケンス図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35" y="948527"/>
            <a:ext cx="5827665" cy="3939296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105400" y="4829752"/>
            <a:ext cx="3675899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i="1" dirty="0" smtClean="0">
                <a:latin typeface="Cambria" panose="02040503050406030204" pitchFamily="18" charset="0"/>
              </a:rPr>
              <a:t>Sequence Diagram </a:t>
            </a:r>
            <a:r>
              <a:rPr lang="en-US" i="1" dirty="0">
                <a:latin typeface="Cambria" panose="02040503050406030204" pitchFamily="18" charset="0"/>
              </a:rPr>
              <a:t>of </a:t>
            </a:r>
            <a:r>
              <a:rPr lang="en-US" i="1" dirty="0" smtClean="0">
                <a:latin typeface="Cambria" panose="02040503050406030204" pitchFamily="18" charset="0"/>
              </a:rPr>
              <a:t>Create Order use </a:t>
            </a:r>
            <a:r>
              <a:rPr lang="en-US" i="1" dirty="0">
                <a:latin typeface="Cambria" panose="02040503050406030204" pitchFamily="18" charset="0"/>
              </a:rPr>
              <a:t>case</a:t>
            </a:r>
            <a:endParaRPr lang="en-US" i="1" dirty="0" smtClean="0">
              <a:solidFill>
                <a:schemeClr val="tx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5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 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面の設計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9940" y="915846"/>
            <a:ext cx="5396060" cy="622123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4.6.1. </a:t>
            </a:r>
            <a:r>
              <a:rPr lang="en-US" altLang="ja-JP" sz="20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Flow - </a:t>
            </a:r>
            <a:r>
              <a:rPr lang="ja-JP" altLang="en-US" sz="20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</a:t>
            </a:r>
            <a:r>
              <a:rPr lang="ja-JP" altLang="en-US" sz="20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sz="2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流れ</a:t>
            </a:r>
            <a:endParaRPr lang="en-US" altLang="ja-JP" sz="20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35792"/>
            <a:ext cx="5726383" cy="364807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486400" y="4676164"/>
            <a:ext cx="19707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Mobile Screen Flow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6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 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面の設計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9940" y="915846"/>
            <a:ext cx="5396060" cy="622123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4.6.1. </a:t>
            </a:r>
            <a:r>
              <a:rPr lang="en-US" altLang="ja-JP" sz="20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Flow - </a:t>
            </a:r>
            <a:r>
              <a:rPr lang="ja-JP" altLang="en-US" sz="20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</a:t>
            </a:r>
            <a:r>
              <a:rPr lang="ja-JP" altLang="en-US" sz="20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sz="2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流れ</a:t>
            </a:r>
            <a:endParaRPr lang="en-US" altLang="ja-JP" sz="20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36615"/>
            <a:ext cx="4069630" cy="320469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981200" y="4610632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Client-web for Admin Screen Flow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9570" y="1434953"/>
            <a:ext cx="4175852" cy="317567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6248400" y="4557467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Client-web for Admin Screen Flow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04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 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面の設計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9940" y="915846"/>
            <a:ext cx="5396060" cy="622123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4.6.2. </a:t>
            </a:r>
            <a:r>
              <a:rPr lang="en-US" altLang="ja-JP" sz="20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 - </a:t>
            </a:r>
            <a:r>
              <a:rPr lang="ja-JP" altLang="en-US" sz="20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</a:t>
            </a:r>
            <a:r>
              <a:rPr lang="ja-JP" altLang="en-US" sz="20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sz="2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設計</a:t>
            </a:r>
            <a:endParaRPr lang="en-US" altLang="ja-JP" sz="20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257800" y="4597209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of Mobile Application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354987"/>
            <a:ext cx="1866265" cy="325564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Picture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449" y="1355622"/>
            <a:ext cx="1837690" cy="325501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Picture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762" y="1354987"/>
            <a:ext cx="1828800" cy="324612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42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 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面の設計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9940" y="915846"/>
            <a:ext cx="5396060" cy="622123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4.6.2. </a:t>
            </a:r>
            <a:r>
              <a:rPr lang="en-US" altLang="ja-JP" sz="20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 - </a:t>
            </a:r>
            <a:r>
              <a:rPr lang="ja-JP" altLang="en-US" sz="20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</a:t>
            </a:r>
            <a:r>
              <a:rPr lang="ja-JP" altLang="en-US" sz="20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sz="2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設計</a:t>
            </a:r>
            <a:endParaRPr lang="en-US" altLang="ja-JP" sz="20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91200" y="4459668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of Client-Web for Admin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28750"/>
            <a:ext cx="6400800" cy="3046424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32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 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Design- </a:t>
            </a:r>
            <a:r>
              <a:rPr lang="ja-JP" altLang="en-US" sz="24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面の設計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9940" y="915846"/>
            <a:ext cx="5396060" cy="622123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4.6.2. </a:t>
            </a:r>
            <a:r>
              <a:rPr lang="en-US" altLang="ja-JP" sz="20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 - </a:t>
            </a:r>
            <a:r>
              <a:rPr lang="ja-JP" altLang="en-US" sz="20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</a:t>
            </a:r>
            <a:r>
              <a:rPr lang="ja-JP" altLang="en-US" sz="2000" dirty="0" smtClean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sz="20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設計</a:t>
            </a:r>
            <a:endParaRPr lang="en-US" altLang="ja-JP" sz="20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77997" y="4664106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of Client-Web for Store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7"/>
          <a:stretch/>
        </p:blipFill>
        <p:spPr bwMode="auto">
          <a:xfrm>
            <a:off x="1828800" y="1333531"/>
            <a:ext cx="5857875" cy="333057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73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262268" y="449389"/>
            <a:ext cx="2360599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tx1"/>
                </a:solidFill>
              </a:rPr>
              <a:t>Background</a:t>
            </a:r>
            <a:endParaRPr lang="en" sz="32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  <a:ln>
            <a:solidFill>
              <a:srgbClr val="0D121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62268" y="1462058"/>
            <a:ext cx="3733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According to the statistics of </a:t>
            </a:r>
            <a:r>
              <a:rPr lang="en-US" sz="1600" b="1" dirty="0">
                <a:latin typeface="Cambria" panose="02040503050406030204" pitchFamily="18" charset="0"/>
              </a:rPr>
              <a:t>Vietnam E-Commerce and Information Technology Agency</a:t>
            </a:r>
            <a:r>
              <a:rPr lang="en-US" sz="1600" dirty="0">
                <a:latin typeface="Cambria" panose="02040503050406030204" pitchFamily="18" charset="0"/>
              </a:rPr>
              <a:t>, in 2013 the population of Viet Nam is up to 90 million, in which 36%(31,3 million people) Internet access and more than half of </a:t>
            </a:r>
            <a:r>
              <a:rPr lang="en-US" sz="1600" dirty="0" smtClean="0">
                <a:latin typeface="Cambria" panose="02040503050406030204" pitchFamily="18" charset="0"/>
              </a:rPr>
              <a:t>this (57%) </a:t>
            </a:r>
            <a:r>
              <a:rPr lang="en-US" sz="1600" dirty="0">
                <a:latin typeface="Cambria" panose="02040503050406030204" pitchFamily="18" charset="0"/>
              </a:rPr>
              <a:t>is shopping </a:t>
            </a:r>
            <a:r>
              <a:rPr lang="en-US" sz="1600" dirty="0" smtClean="0">
                <a:latin typeface="Cambria" panose="02040503050406030204" pitchFamily="18" charset="0"/>
              </a:rPr>
              <a:t>online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2">
                  <a:lumMod val="25000"/>
                </a:schemeClr>
              </a:solidFill>
              <a:latin typeface="Cambria" panose="02040503050406030204" pitchFamily="18" charset="0"/>
              <a:ea typeface="Muli"/>
              <a:cs typeface="Muli"/>
              <a:sym typeface="Muli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902" y="1008100"/>
            <a:ext cx="4817924" cy="35814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83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xfrm>
            <a:off x="2362200" y="1406014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3400" dirty="0">
                <a:latin typeface="Cambria" panose="02040503050406030204" pitchFamily="18" charset="0"/>
              </a:rPr>
              <a:t>5. Quality </a:t>
            </a:r>
            <a:r>
              <a:rPr lang="en" sz="3400" dirty="0" smtClean="0">
                <a:latin typeface="Cambria" panose="02040503050406030204" pitchFamily="18" charset="0"/>
              </a:rPr>
              <a:t>Control (</a:t>
            </a:r>
            <a:r>
              <a:rPr lang="ja-JP" altLang="en-US" sz="3400" b="1" dirty="0" smtClean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品</a:t>
            </a:r>
            <a:r>
              <a:rPr lang="ja-JP" altLang="en-US" sz="3400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質管</a:t>
            </a:r>
            <a:r>
              <a:rPr lang="ja-JP" altLang="en-US" sz="3400" b="1" dirty="0" smtClean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en-US" altLang="ja-JP" sz="3400" b="1" dirty="0" smtClean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sz="3400" dirty="0">
              <a:latin typeface="Cambria" panose="020405030504060302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362200" y="1885949"/>
            <a:ext cx="0" cy="6729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38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51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0"/>
            <a:ext cx="6858000" cy="492125"/>
          </a:xfrm>
        </p:spPr>
        <p:txBody>
          <a:bodyPr>
            <a:noAutofit/>
          </a:bodyPr>
          <a:lstStyle/>
          <a:p>
            <a:pPr algn="l"/>
            <a:r>
              <a:rPr lang="en-US" sz="3300" b="1" dirty="0">
                <a:latin typeface="Cambria" panose="02040503050406030204" pitchFamily="18" charset="0"/>
                <a:ea typeface="+mn-ea"/>
                <a:cs typeface="Segoe UI" panose="020B0502040204020203" pitchFamily="34" charset="0"/>
              </a:rPr>
              <a:t>Testing Process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7" t="3735" r="11772" b="12490"/>
          <a:stretch/>
        </p:blipFill>
        <p:spPr>
          <a:xfrm>
            <a:off x="1942507" y="651412"/>
            <a:ext cx="4692316" cy="4066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8076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BB63-8529-4F26-8111-DE0CED320C8B}" type="slidenum">
              <a:rPr lang="en-US" smtClean="0"/>
              <a:t>52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7886700" cy="373062"/>
          </a:xfrm>
        </p:spPr>
        <p:txBody>
          <a:bodyPr>
            <a:noAutofit/>
          </a:bodyPr>
          <a:lstStyle/>
          <a:p>
            <a:r>
              <a:rPr lang="en-US" b="1" dirty="0">
                <a:latin typeface="Cambria" panose="02040503050406030204" pitchFamily="18" charset="0"/>
                <a:ea typeface="+mn-ea"/>
                <a:cs typeface="Segoe UI" panose="020B0502040204020203" pitchFamily="34" charset="0"/>
              </a:rPr>
              <a:t>Testing Model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0" y="1370013"/>
          <a:ext cx="7886700" cy="3262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" t="9991"/>
          <a:stretch/>
        </p:blipFill>
        <p:spPr>
          <a:xfrm>
            <a:off x="1355809" y="733926"/>
            <a:ext cx="6432383" cy="423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2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BB63-8529-4F26-8111-DE0CED320C8B}" type="slidenum">
              <a:rPr lang="en-US" smtClean="0"/>
              <a:t>53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7886700" cy="993775"/>
          </a:xfrm>
        </p:spPr>
        <p:txBody>
          <a:bodyPr>
            <a:normAutofit/>
          </a:bodyPr>
          <a:lstStyle/>
          <a:p>
            <a:r>
              <a:rPr lang="en-US" b="1" dirty="0">
                <a:latin typeface="Cambria" panose="02040503050406030204" pitchFamily="18" charset="0"/>
                <a:ea typeface="+mn-ea"/>
                <a:cs typeface="Segoe UI" panose="020B0502040204020203" pitchFamily="34" charset="0"/>
              </a:rPr>
              <a:t>Testing Types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94059237"/>
              </p:ext>
            </p:extLst>
          </p:nvPr>
        </p:nvGraphicFramePr>
        <p:xfrm>
          <a:off x="1764632" y="1268016"/>
          <a:ext cx="5694947" cy="3465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078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BB63-8529-4F26-8111-DE0CED320C8B}" type="slidenum">
              <a:rPr lang="en-US" smtClean="0"/>
              <a:t>54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7886700" cy="993775"/>
          </a:xfrm>
        </p:spPr>
        <p:txBody>
          <a:bodyPr>
            <a:normAutofit/>
          </a:bodyPr>
          <a:lstStyle/>
          <a:p>
            <a:r>
              <a:rPr lang="en-US" b="1" dirty="0">
                <a:latin typeface="Cambria" panose="02040503050406030204" pitchFamily="18" charset="0"/>
                <a:ea typeface="+mn-ea"/>
                <a:cs typeface="Segoe UI" panose="020B0502040204020203" pitchFamily="34" charset="0"/>
              </a:rPr>
              <a:t>Testing Tools &amp;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352550"/>
            <a:ext cx="4656138" cy="1246188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latin typeface="Cambria" panose="020405030504060302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Software:</a:t>
            </a:r>
          </a:p>
          <a:p>
            <a:pPr lvl="1"/>
            <a:r>
              <a:rPr lang="en-US" sz="1500" dirty="0">
                <a:latin typeface="Cambria" panose="020405030504060302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Google Chrome, Firefox: Used to test size of web page and size of components on page.</a:t>
            </a:r>
          </a:p>
          <a:p>
            <a:pPr lvl="1"/>
            <a:r>
              <a:rPr lang="en-US" sz="1500" dirty="0">
                <a:latin typeface="Cambria" panose="020405030504060302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Microsoft Excel: </a:t>
            </a:r>
            <a:r>
              <a:rPr lang="en-US" sz="1500" dirty="0">
                <a:latin typeface="Cambria" panose="020405030504060302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Log </a:t>
            </a:r>
            <a:r>
              <a:rPr lang="en-US" sz="1500" dirty="0">
                <a:latin typeface="Cambria" panose="020405030504060302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bug.</a:t>
            </a:r>
            <a:endParaRPr lang="en-US" dirty="0">
              <a:latin typeface="Cambria" panose="02040503050406030204" pitchFamily="18" charset="0"/>
            </a:endParaRPr>
          </a:p>
          <a:p>
            <a:pPr marL="342900" lvl="1" indent="0">
              <a:buNone/>
            </a:pPr>
            <a:endParaRPr lang="en-US" sz="1500" dirty="0">
              <a:latin typeface="Cambria" panose="02040503050406030204" pitchFamily="18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680" y="1587716"/>
            <a:ext cx="885990" cy="875466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069" y="1556236"/>
            <a:ext cx="938426" cy="9384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993" y="1571976"/>
            <a:ext cx="906945" cy="90694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96658" y="2875935"/>
            <a:ext cx="4655841" cy="1131940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err="1">
                <a:latin typeface="Cambria" panose="020405030504060302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Hardwares</a:t>
            </a:r>
            <a:r>
              <a:rPr lang="en-US" sz="1800" b="1" dirty="0">
                <a:latin typeface="Cambria" panose="02040503050406030204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 :</a:t>
            </a:r>
            <a:endParaRPr lang="en-US" sz="1800" b="1" dirty="0">
              <a:latin typeface="Cambria" panose="02040503050406030204" pitchFamily="18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57175" indent="-257175">
              <a:spcBef>
                <a:spcPts val="225"/>
              </a:spcBef>
              <a:spcAft>
                <a:spcPts val="225"/>
              </a:spcAft>
            </a:pPr>
            <a:r>
              <a:rPr lang="en-US" sz="1800" dirty="0">
                <a:latin typeface="Cambria" panose="02040503050406030204" pitchFamily="18" charset="0"/>
                <a:cs typeface="Segoe UI" panose="020B0502040204020203" pitchFamily="34" charset="0"/>
              </a:rPr>
              <a:t>Windows </a:t>
            </a:r>
            <a:r>
              <a:rPr lang="en-US" sz="1800" dirty="0">
                <a:latin typeface="Cambria" panose="02040503050406030204" pitchFamily="18" charset="0"/>
                <a:cs typeface="Segoe UI" panose="020B0502040204020203" pitchFamily="34" charset="0"/>
              </a:rPr>
              <a:t>7 Professional </a:t>
            </a:r>
            <a:r>
              <a:rPr lang="en-US" sz="1800" dirty="0">
                <a:latin typeface="Cambria" panose="02040503050406030204" pitchFamily="18" charset="0"/>
                <a:cs typeface="Segoe UI" panose="020B0502040204020203" pitchFamily="34" charset="0"/>
              </a:rPr>
              <a:t>64-bit</a:t>
            </a:r>
          </a:p>
          <a:p>
            <a:pPr marL="257175" indent="-257175">
              <a:spcBef>
                <a:spcPts val="225"/>
              </a:spcBef>
              <a:spcAft>
                <a:spcPts val="225"/>
              </a:spcAft>
            </a:pPr>
            <a:r>
              <a:rPr lang="en-US" sz="1800" dirty="0" err="1">
                <a:latin typeface="Cambria" panose="02040503050406030204" pitchFamily="18" charset="0"/>
                <a:cs typeface="Segoe UI" panose="020B0502040204020203" pitchFamily="34" charset="0"/>
              </a:rPr>
              <a:t>Iphone</a:t>
            </a:r>
            <a:r>
              <a:rPr lang="en-US" sz="1800" dirty="0">
                <a:latin typeface="Cambria" panose="02040503050406030204" pitchFamily="18" charset="0"/>
                <a:cs typeface="Segoe UI" panose="020B0502040204020203" pitchFamily="34" charset="0"/>
              </a:rPr>
              <a:t> 5 </a:t>
            </a:r>
            <a:r>
              <a:rPr lang="en-US" sz="1800" dirty="0" err="1">
                <a:latin typeface="Cambria" panose="02040503050406030204" pitchFamily="18" charset="0"/>
                <a:cs typeface="Segoe UI" panose="020B0502040204020203" pitchFamily="34" charset="0"/>
              </a:rPr>
              <a:t>iOS</a:t>
            </a:r>
            <a:r>
              <a:rPr lang="en-US" sz="1800" dirty="0">
                <a:latin typeface="Cambria" panose="02040503050406030204" pitchFamily="18" charset="0"/>
                <a:cs typeface="Segoe UI" panose="020B0502040204020203" pitchFamily="34" charset="0"/>
              </a:rPr>
              <a:t> version 7.1.1</a:t>
            </a:r>
          </a:p>
          <a:p>
            <a:r>
              <a:rPr lang="en-US" sz="1800" dirty="0">
                <a:latin typeface="Cambria" panose="02040503050406030204" pitchFamily="18" charset="0"/>
                <a:cs typeface="Segoe UI" panose="020B0502040204020203" pitchFamily="34" charset="0"/>
              </a:rPr>
              <a:t>Android </a:t>
            </a:r>
            <a:r>
              <a:rPr lang="en-US" sz="1800" dirty="0">
                <a:latin typeface="Cambria" panose="02040503050406030204" pitchFamily="18" charset="0"/>
              </a:rPr>
              <a:t>Google </a:t>
            </a:r>
            <a:r>
              <a:rPr lang="en-US" sz="1800" dirty="0">
                <a:latin typeface="Cambria" panose="02040503050406030204" pitchFamily="18" charset="0"/>
              </a:rPr>
              <a:t>Nexus 5 Android version 6.0</a:t>
            </a:r>
          </a:p>
          <a:p>
            <a:pPr marL="257175" indent="-257175">
              <a:spcBef>
                <a:spcPts val="225"/>
              </a:spcBef>
              <a:spcAft>
                <a:spcPts val="225"/>
              </a:spcAft>
            </a:pPr>
            <a:endParaRPr lang="en-US" sz="1800" dirty="0">
              <a:latin typeface="Cambria" panose="02040503050406030204" pitchFamily="18" charset="0"/>
              <a:cs typeface="Segoe UI" panose="020B0502040204020203" pitchFamily="34" charset="0"/>
            </a:endParaRPr>
          </a:p>
          <a:p>
            <a:pPr marL="342900" lvl="1" indent="0">
              <a:buNone/>
            </a:pPr>
            <a:endParaRPr lang="en-US" sz="1500" dirty="0">
              <a:latin typeface="Cambria" panose="02040503050406030204" pitchFamily="18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144" y="3041854"/>
            <a:ext cx="1026398" cy="9660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471" y="3100571"/>
            <a:ext cx="815273" cy="8170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923" y="3100571"/>
            <a:ext cx="817025" cy="81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8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833600" y="1399784"/>
            <a:ext cx="562102" cy="55427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2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207" y="1954060"/>
            <a:ext cx="9509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15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742950" y="3881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>
                <a:latin typeface="Cambria" panose="02040503050406030204" pitchFamily="18" charset="0"/>
                <a:ea typeface="+mn-ea"/>
                <a:cs typeface="Segoe UI" panose="020B0502040204020203" pitchFamily="34" charset="0"/>
              </a:rPr>
              <a:t>Test Case Example</a:t>
            </a:r>
            <a:endParaRPr lang="en-US" sz="3300" b="1" dirty="0">
              <a:latin typeface="Cambria" panose="02040503050406030204" pitchFamily="18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82316"/>
            <a:ext cx="8458200" cy="326616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BB63-8529-4F26-8111-DE0CED320C8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833600" y="1399784"/>
            <a:ext cx="562102" cy="55427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2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207" y="1954060"/>
            <a:ext cx="9509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15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2950" y="3881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>
                <a:latin typeface="Cambria" panose="02040503050406030204" pitchFamily="18" charset="0"/>
                <a:ea typeface="+mn-ea"/>
                <a:cs typeface="Segoe UI" panose="020B0502040204020203" pitchFamily="34" charset="0"/>
              </a:rPr>
              <a:t>Log bug Example</a:t>
            </a:r>
            <a:endParaRPr lang="en-US" sz="3300" b="1" dirty="0">
              <a:latin typeface="Cambria" panose="02040503050406030204" pitchFamily="18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26"/>
          <a:stretch/>
        </p:blipFill>
        <p:spPr>
          <a:xfrm>
            <a:off x="345672" y="1399784"/>
            <a:ext cx="8681257" cy="258266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BB63-8529-4F26-8111-DE0CED320C8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5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833600" y="1399784"/>
            <a:ext cx="562102" cy="55427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2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207" y="1954060"/>
            <a:ext cx="9509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15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2950" y="3881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>
                <a:latin typeface="Cambria" panose="02040503050406030204" pitchFamily="18" charset="0"/>
                <a:ea typeface="+mn-ea"/>
                <a:cs typeface="Segoe UI" panose="020B0502040204020203" pitchFamily="34" charset="0"/>
              </a:rPr>
              <a:t>Bug </a:t>
            </a:r>
            <a:r>
              <a:rPr lang="en-US" sz="3300" b="1" dirty="0" smtClean="0">
                <a:latin typeface="Cambria" panose="02040503050406030204" pitchFamily="18" charset="0"/>
                <a:ea typeface="+mn-ea"/>
                <a:cs typeface="Segoe UI" panose="020B0502040204020203" pitchFamily="34" charset="0"/>
              </a:rPr>
              <a:t>Run Chart</a:t>
            </a:r>
            <a:endParaRPr lang="en-US" sz="3300" b="1" dirty="0">
              <a:latin typeface="Cambria" panose="02040503050406030204" pitchFamily="18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10" y="1326105"/>
            <a:ext cx="6954980" cy="381739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BB63-8529-4F26-8111-DE0CED320C8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4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833600" y="1399784"/>
            <a:ext cx="562102" cy="55427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2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207" y="1954060"/>
            <a:ext cx="9509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15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42950" y="3881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 smtClean="0">
                <a:latin typeface="Cambria" panose="02040503050406030204" pitchFamily="18" charset="0"/>
                <a:ea typeface="+mn-ea"/>
                <a:cs typeface="Segoe UI" panose="020B0502040204020203" pitchFamily="34" charset="0"/>
              </a:rPr>
              <a:t>Test Report Phase 1</a:t>
            </a:r>
            <a:endParaRPr lang="en-US" sz="3300" b="1" dirty="0">
              <a:latin typeface="Cambria" panose="02040503050406030204" pitchFamily="18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2"/>
          <a:stretch/>
        </p:blipFill>
        <p:spPr>
          <a:xfrm>
            <a:off x="2094919" y="1203159"/>
            <a:ext cx="5182763" cy="394034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BB63-8529-4F26-8111-DE0CED320C8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0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833600" y="1399784"/>
            <a:ext cx="562102" cy="55427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2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207" y="1954060"/>
            <a:ext cx="9509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15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2950" y="3881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>
                <a:latin typeface="Cambria" panose="02040503050406030204" pitchFamily="18" charset="0"/>
                <a:ea typeface="+mn-ea"/>
                <a:cs typeface="Segoe UI" panose="020B0502040204020203" pitchFamily="34" charset="0"/>
              </a:rPr>
              <a:t>Test Report Final</a:t>
            </a:r>
            <a:endParaRPr lang="en-US" sz="3300" b="1" dirty="0">
              <a:latin typeface="Cambria" panose="02040503050406030204" pitchFamily="18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2"/>
          <a:stretch/>
        </p:blipFill>
        <p:spPr>
          <a:xfrm>
            <a:off x="1980158" y="1203158"/>
            <a:ext cx="5183684" cy="394034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BB63-8529-4F26-8111-DE0CED320C8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9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262268" y="449389"/>
            <a:ext cx="2360599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tx1"/>
                </a:solidFill>
              </a:rPr>
              <a:t>Background</a:t>
            </a:r>
            <a:endParaRPr lang="en" sz="32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  <a:ln>
            <a:solidFill>
              <a:srgbClr val="0D121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62268" y="1462058"/>
            <a:ext cx="3733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mbria" panose="02040503050406030204" pitchFamily="18" charset="0"/>
              </a:rPr>
              <a:t>In Vietnam the legal procedures to become a delivery services enterprise very </a:t>
            </a: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</a:rPr>
              <a:t>simple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</a:rPr>
              <a:t>At </a:t>
            </a:r>
            <a:r>
              <a:rPr lang="en-US" sz="1600" dirty="0">
                <a:solidFill>
                  <a:schemeClr val="tx1"/>
                </a:solidFill>
                <a:latin typeface="Cambria" panose="02040503050406030204" pitchFamily="18" charset="0"/>
              </a:rPr>
              <a:t>the point “a” of Clause 1 of Article 20 in this </a:t>
            </a: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</a:rPr>
              <a:t>Decree: </a:t>
            </a:r>
            <a:r>
              <a:rPr lang="en-US" sz="1600" dirty="0">
                <a:solidFill>
                  <a:schemeClr val="tx1"/>
                </a:solidFill>
                <a:latin typeface="Cambria" panose="02040503050406030204" pitchFamily="18" charset="0"/>
              </a:rPr>
              <a:t>“</a:t>
            </a:r>
            <a:r>
              <a:rPr lang="en-US" sz="1600" i="1" dirty="0">
                <a:solidFill>
                  <a:schemeClr val="tx1"/>
                </a:solidFill>
                <a:latin typeface="Cambria" panose="02040503050406030204" pitchFamily="18" charset="0"/>
              </a:rPr>
              <a:t>To request consignors to permit the examination of contents of information in the form of document (excluding mails), merchandise packages or packs to be delivered</a:t>
            </a:r>
            <a:r>
              <a:rPr lang="en-US" sz="1600" dirty="0">
                <a:solidFill>
                  <a:schemeClr val="tx1"/>
                </a:solidFill>
                <a:latin typeface="Cambria" panose="02040503050406030204" pitchFamily="18" charset="0"/>
              </a:rPr>
              <a:t>”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  <a:ea typeface="Muli"/>
              <a:cs typeface="Muli"/>
              <a:sym typeface="Mul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311" y="1019378"/>
            <a:ext cx="5079284" cy="38100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1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6. </a:t>
            </a:r>
            <a:r>
              <a:rPr lang="en-US" altLang="ja-JP" sz="2400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Project </a:t>
            </a:r>
            <a:r>
              <a:rPr lang="en-US" altLang="ja-JP" sz="24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Result (</a:t>
            </a:r>
            <a:r>
              <a:rPr lang="ja-JP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ロジェクト結</a:t>
            </a:r>
            <a:r>
              <a:rPr lang="ja-JP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果</a:t>
            </a:r>
            <a:r>
              <a:rPr lang="en-US" altLang="ja-JP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81150" y="1089240"/>
            <a:ext cx="5396060" cy="622123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Project Summary</a:t>
            </a:r>
            <a:endParaRPr lang="en-US" altLang="ja-JP" sz="20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3180" y="1481610"/>
            <a:ext cx="594102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</a:rPr>
              <a:t>Out of scope: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Combine order function</a:t>
            </a:r>
            <a:endParaRPr lang="en-US" dirty="0">
              <a:latin typeface="Cambria" panose="020405030504060302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Online payment function</a:t>
            </a:r>
            <a:endParaRPr lang="en-US" dirty="0">
              <a:latin typeface="Cambria" panose="020405030504060302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Auto due with issue</a:t>
            </a:r>
            <a:endParaRPr lang="en-US" dirty="0">
              <a:latin typeface="Cambria" panose="020405030504060302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Chat between store and admin function</a:t>
            </a:r>
            <a:endParaRPr lang="en-US" dirty="0">
              <a:latin typeface="Cambria" panose="020405030504060302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Auto reconnect after disconnect because of error. </a:t>
            </a:r>
            <a:endParaRPr lang="en-US" dirty="0">
              <a:latin typeface="Cambria" panose="02040503050406030204" pitchFamily="18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</a:rPr>
              <a:t>Lesson </a:t>
            </a:r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</a:rPr>
              <a:t>Learn:</a:t>
            </a:r>
            <a:endParaRPr 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Apply 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all knowledge and skills that we have 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studied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Improve skills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: teamwork, 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document writing, project management, communication, planning, resolving conflict.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Technical: </a:t>
            </a: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AngularJS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NodeJS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, Ionic Framework, </a:t>
            </a: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PostgreSQL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</a:rPr>
              <a:t>Future Work: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Develop more functions: pay fee via banking service, stock management, API for store,…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Improve infrastructure 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and quality of product</a:t>
            </a:r>
            <a:endParaRPr lang="en-US" b="1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lvl="0"/>
            <a:endParaRPr lang="en-US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342900" lvl="0" indent="-342900">
              <a:buFont typeface="Arial" pitchFamily="34" charset="0"/>
              <a:buChar char="•"/>
            </a:pPr>
            <a:endParaRPr lang="en-US" dirty="0" smtClean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20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xfrm>
            <a:off x="2590800" y="1581150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3400" dirty="0" smtClean="0">
                <a:latin typeface="Cambria" panose="02040503050406030204" pitchFamily="18" charset="0"/>
              </a:rPr>
              <a:t>7. Demo</a:t>
            </a:r>
            <a:r>
              <a:rPr lang="en" sz="3400" dirty="0">
                <a:latin typeface="Cambria" panose="02040503050406030204" pitchFamily="18" charset="0"/>
              </a:rPr>
              <a:t>  </a:t>
            </a:r>
            <a:r>
              <a:rPr lang="en" sz="3400" dirty="0" smtClean="0">
                <a:latin typeface="Cambria" panose="02040503050406030204" pitchFamily="18" charset="0"/>
              </a:rPr>
              <a:t>(</a:t>
            </a:r>
            <a:r>
              <a:rPr lang="ja-JP" altLang="en-US" sz="3400" dirty="0" smtClean="0">
                <a:latin typeface="Cambria" panose="02040503050406030204" pitchFamily="18" charset="0"/>
              </a:rPr>
              <a:t>デモ</a:t>
            </a:r>
            <a:r>
              <a:rPr lang="en-US" altLang="ja-JP" sz="3400" dirty="0" smtClean="0">
                <a:latin typeface="Cambria" panose="02040503050406030204" pitchFamily="18" charset="0"/>
              </a:rPr>
              <a:t>)</a:t>
            </a:r>
            <a:endParaRPr lang="en" sz="3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7335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3400" dirty="0">
                <a:latin typeface="Cambria" panose="02040503050406030204" pitchFamily="18" charset="0"/>
              </a:rPr>
              <a:t>8</a:t>
            </a:r>
            <a:r>
              <a:rPr lang="en" sz="3400" dirty="0" smtClean="0">
                <a:latin typeface="Cambria" panose="02040503050406030204" pitchFamily="18" charset="0"/>
              </a:rPr>
              <a:t>. </a:t>
            </a:r>
            <a:r>
              <a:rPr lang="en" sz="3400" b="1" dirty="0">
                <a:latin typeface="Cambria" panose="02040503050406030204" pitchFamily="18" charset="0"/>
                <a:ea typeface="Muli"/>
                <a:cs typeface="Muli"/>
                <a:sym typeface="Muli"/>
              </a:rPr>
              <a:t>Q &amp; </a:t>
            </a:r>
            <a:r>
              <a:rPr lang="en" sz="3400" b="1" dirty="0" smtClean="0">
                <a:latin typeface="Cambria" panose="02040503050406030204" pitchFamily="18" charset="0"/>
                <a:ea typeface="Muli"/>
                <a:cs typeface="Muli"/>
                <a:sym typeface="Muli"/>
              </a:rPr>
              <a:t>A </a:t>
            </a:r>
            <a:r>
              <a:rPr lang="en" sz="3400" b="1" dirty="0">
                <a:latin typeface="Cambria" panose="02040503050406030204" pitchFamily="18" charset="0"/>
                <a:ea typeface="Muli"/>
                <a:cs typeface="Muli"/>
                <a:sym typeface="Muli"/>
              </a:rPr>
              <a:t> </a:t>
            </a:r>
            <a:r>
              <a:rPr lang="en" sz="3400" b="1" dirty="0" smtClean="0">
                <a:latin typeface="Cambria" panose="02040503050406030204" pitchFamily="18" charset="0"/>
                <a:ea typeface="Muli"/>
                <a:cs typeface="Muli"/>
                <a:sym typeface="Muli"/>
              </a:rPr>
              <a:t>(</a:t>
            </a:r>
            <a:r>
              <a:rPr lang="ja-JP" altLang="en-US" sz="3400" dirty="0" smtClean="0">
                <a:latin typeface="Cambria" panose="02040503050406030204" pitchFamily="18" charset="0"/>
              </a:rPr>
              <a:t>質</a:t>
            </a:r>
            <a:r>
              <a:rPr lang="ja-JP" altLang="en-US" sz="3400" dirty="0">
                <a:latin typeface="Cambria" panose="02040503050406030204" pitchFamily="18" charset="0"/>
              </a:rPr>
              <a:t>問と回</a:t>
            </a:r>
            <a:r>
              <a:rPr lang="ja-JP" altLang="en-US" sz="3400" dirty="0" smtClean="0">
                <a:latin typeface="Cambria" panose="02040503050406030204" pitchFamily="18" charset="0"/>
              </a:rPr>
              <a:t>答</a:t>
            </a:r>
            <a:r>
              <a:rPr lang="en-US" altLang="ja-JP" sz="3400" dirty="0" smtClean="0">
                <a:latin typeface="Cambria" panose="02040503050406030204" pitchFamily="18" charset="0"/>
              </a:rPr>
              <a:t>)</a:t>
            </a:r>
            <a:r>
              <a:rPr lang="en-US" sz="3400" dirty="0">
                <a:latin typeface="Cambria" panose="02040503050406030204" pitchFamily="18" charset="0"/>
              </a:rPr>
              <a:t/>
            </a:r>
            <a:br>
              <a:rPr lang="en-US" sz="3400" dirty="0">
                <a:latin typeface="Cambria" panose="02040503050406030204" pitchFamily="18" charset="0"/>
              </a:rPr>
            </a:br>
            <a:endParaRPr lang="en" sz="3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71070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276444" y="451052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tx1"/>
                </a:solidFill>
              </a:rPr>
              <a:t>Background</a:t>
            </a:r>
            <a:endParaRPr lang="en" sz="32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  <a:ln>
            <a:solidFill>
              <a:srgbClr val="0D121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76444" y="1504950"/>
            <a:ext cx="42193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61</a:t>
            </a:r>
            <a:r>
              <a:rPr lang="en-US" sz="1600" dirty="0">
                <a:latin typeface="Cambria" panose="02040503050406030204" pitchFamily="18" charset="0"/>
              </a:rPr>
              <a:t>% of people said that home delivery is very important when shopping </a:t>
            </a:r>
            <a:r>
              <a:rPr lang="en-US" sz="1600" dirty="0" smtClean="0">
                <a:latin typeface="Cambria" panose="02040503050406030204" pitchFamily="18" charset="0"/>
              </a:rPr>
              <a:t>online.</a:t>
            </a:r>
          </a:p>
          <a:p>
            <a:pPr algn="just"/>
            <a:endParaRPr lang="en-US" sz="1600" dirty="0" smtClean="0">
              <a:latin typeface="Cambria" panose="020405030504060302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58</a:t>
            </a:r>
            <a:r>
              <a:rPr lang="en-US" sz="1600" dirty="0">
                <a:latin typeface="Cambria" panose="02040503050406030204" pitchFamily="18" charset="0"/>
              </a:rPr>
              <a:t>% said that fast delivery is very </a:t>
            </a:r>
            <a:r>
              <a:rPr lang="en-US" sz="1600" dirty="0" smtClean="0">
                <a:latin typeface="Cambria" panose="02040503050406030204" pitchFamily="18" charset="0"/>
              </a:rPr>
              <a:t>important</a:t>
            </a:r>
            <a:r>
              <a:rPr lang="en-US" sz="1600" dirty="0" smtClean="0">
                <a:latin typeface="Cambria" panose="020405030504060302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600" dirty="0" smtClean="0">
              <a:latin typeface="Cambria" panose="02040503050406030204" pitchFamily="18" charset="0"/>
            </a:endParaRPr>
          </a:p>
          <a:p>
            <a:pPr marL="342900" indent="-342900" algn="just">
              <a:buFontTx/>
              <a:buChar char="-"/>
            </a:pPr>
            <a:endParaRPr lang="en-US" sz="2400" dirty="0">
              <a:solidFill>
                <a:schemeClr val="tx2">
                  <a:lumMod val="25000"/>
                </a:schemeClr>
              </a:solidFill>
              <a:latin typeface="Cambria" panose="02040503050406030204" pitchFamily="18" charset="0"/>
              <a:ea typeface="Muli"/>
              <a:cs typeface="Muli"/>
              <a:sym typeface="Muli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047750"/>
            <a:ext cx="4446078" cy="3810000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154172" y="436182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tx1"/>
                </a:solidFill>
              </a:rPr>
              <a:t>Literature review</a:t>
            </a:r>
            <a:endParaRPr lang="en" sz="32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  <a:ln>
            <a:solidFill>
              <a:srgbClr val="0D121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4172" y="1462058"/>
            <a:ext cx="38100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>
                <a:solidFill>
                  <a:schemeClr val="tx1"/>
                </a:solidFill>
              </a:rPr>
              <a:t>Pros:</a:t>
            </a:r>
            <a:endParaRPr lang="en-US" dirty="0">
              <a:solidFill>
                <a:schemeClr val="tx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Well know brand image in Vietnam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Having many shippers, system can receive lots of orders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Low </a:t>
            </a:r>
            <a:r>
              <a:rPr lang="en-US" sz="1600" dirty="0" smtClean="0">
                <a:latin typeface="Cambria" panose="02040503050406030204" pitchFamily="18" charset="0"/>
              </a:rPr>
              <a:t>price</a:t>
            </a:r>
          </a:p>
          <a:p>
            <a:pPr lvl="0"/>
            <a:endParaRPr lang="en-US" sz="1600" dirty="0" smtClean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>
                <a:solidFill>
                  <a:schemeClr val="tx1"/>
                </a:solidFill>
              </a:rPr>
              <a:t>Cons:</a:t>
            </a:r>
            <a:endParaRPr lang="en-US" dirty="0">
              <a:solidFill>
                <a:schemeClr val="tx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Track </a:t>
            </a:r>
            <a:r>
              <a:rPr lang="en-US" sz="1600" dirty="0">
                <a:latin typeface="Cambria" panose="02040503050406030204" pitchFamily="18" charset="0"/>
              </a:rPr>
              <a:t>order function is not well interface, just use text to display status (</a:t>
            </a:r>
            <a:r>
              <a:rPr lang="vi-VN" sz="1600" dirty="0">
                <a:latin typeface="Cambria" panose="02040503050406030204" pitchFamily="18" charset="0"/>
              </a:rPr>
              <a:t>Wait, Shipper is comming,  Shipping, Done)</a:t>
            </a:r>
            <a:endParaRPr lang="en-US" sz="1600" dirty="0">
              <a:latin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vi-VN" sz="1600" dirty="0">
                <a:latin typeface="Cambria" panose="02040503050406030204" pitchFamily="18" charset="0"/>
              </a:rPr>
              <a:t>Don’t have express delivery service.</a:t>
            </a:r>
            <a:endParaRPr lang="en-US" sz="1600" dirty="0">
              <a:latin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Don’t have mobile app for shipper to find the way.</a:t>
            </a:r>
          </a:p>
          <a:p>
            <a:pPr lvl="0"/>
            <a:endParaRPr lang="en-US" sz="1800" dirty="0">
              <a:latin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29397" y="527652"/>
            <a:ext cx="2667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tx1"/>
                </a:solidFill>
                <a:latin typeface="Cambria" panose="02040503050406030204" pitchFamily="18" charset="0"/>
              </a:rPr>
              <a:t>Giaohangnhanh.vn</a:t>
            </a:r>
            <a:endParaRPr lang="en-US" sz="22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7" r="-4284"/>
          <a:stretch/>
        </p:blipFill>
        <p:spPr bwMode="auto">
          <a:xfrm>
            <a:off x="3962400" y="1275020"/>
            <a:ext cx="5155019" cy="350652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lc="http://schemas.openxmlformats.org/drawingml/2006/lockedCanvas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arto="http://schemas.microsoft.com/office/word/2006/arto" xmlns:ve="http://schemas.openxmlformats.org/markup-compatibility/2006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cx1="http://schemas.microsoft.com/office/drawing/2015/9/8/chartex" xmlns:cx="http://schemas.microsoft.com/office/drawing/2014/chartex" xmlns:wpc="http://schemas.microsoft.com/office/word/2010/wordprocessingCanvas"/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8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125648" y="465921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tx1"/>
                </a:solidFill>
              </a:rPr>
              <a:t>Literature review</a:t>
            </a:r>
            <a:endParaRPr lang="en" sz="32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  <a:ln>
            <a:solidFill>
              <a:srgbClr val="0D121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8601" y="1451868"/>
            <a:ext cx="381000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>
                <a:solidFill>
                  <a:schemeClr val="tx1"/>
                </a:solidFill>
              </a:rPr>
              <a:t>Pros:</a:t>
            </a:r>
            <a:endParaRPr lang="en-US" dirty="0">
              <a:solidFill>
                <a:schemeClr val="tx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Track order status on </a:t>
            </a:r>
            <a:r>
              <a:rPr lang="en-US" sz="1600" dirty="0" smtClean="0">
                <a:latin typeface="Cambria" panose="02040503050406030204" pitchFamily="18" charset="0"/>
              </a:rPr>
              <a:t>website </a:t>
            </a:r>
            <a:endParaRPr lang="en-US" sz="1600" dirty="0">
              <a:latin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Many </a:t>
            </a:r>
            <a:r>
              <a:rPr lang="en-US" sz="1600" dirty="0">
                <a:latin typeface="Cambria" panose="02040503050406030204" pitchFamily="18" charset="0"/>
              </a:rPr>
              <a:t>service pack with clearly </a:t>
            </a:r>
            <a:r>
              <a:rPr lang="en-US" sz="1600" dirty="0" smtClean="0">
                <a:latin typeface="Cambria" panose="02040503050406030204" pitchFamily="18" charset="0"/>
              </a:rPr>
              <a:t>information</a:t>
            </a:r>
            <a:endParaRPr lang="en-US" sz="1600" dirty="0">
              <a:latin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Nationwide delivery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Goods insurance</a:t>
            </a:r>
          </a:p>
          <a:p>
            <a:pPr lvl="0"/>
            <a:endParaRPr lang="en-US" sz="1600" dirty="0" smtClean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 smtClean="0">
                <a:solidFill>
                  <a:schemeClr val="tx1"/>
                </a:solidFill>
              </a:rPr>
              <a:t>Cons:</a:t>
            </a:r>
            <a:endParaRPr lang="en-US" dirty="0">
              <a:solidFill>
                <a:schemeClr val="tx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Working are: only Ho Chi Minh </a:t>
            </a:r>
            <a:r>
              <a:rPr lang="en-US" sz="1600" dirty="0" smtClean="0">
                <a:latin typeface="Cambria" panose="02040503050406030204" pitchFamily="18" charset="0"/>
              </a:rPr>
              <a:t>city</a:t>
            </a:r>
            <a:endParaRPr lang="en-US" sz="1600" dirty="0">
              <a:latin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Don’t apply technology to immediately find the nearest shipper to the </a:t>
            </a:r>
            <a:r>
              <a:rPr lang="en-US" sz="1600" dirty="0" smtClean="0">
                <a:latin typeface="Cambria" panose="02040503050406030204" pitchFamily="18" charset="0"/>
              </a:rPr>
              <a:t>order</a:t>
            </a:r>
            <a:r>
              <a:rPr lang="en-US" sz="1600" dirty="0">
                <a:latin typeface="Cambria" panose="02040503050406030204" pitchFamily="18" charset="0"/>
              </a:rPr>
              <a:t>.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Track order function is not well interface, just use text to display </a:t>
            </a:r>
            <a:r>
              <a:rPr lang="en-US" sz="1600" dirty="0" smtClean="0">
                <a:latin typeface="Cambria" panose="02040503050406030204" pitchFamily="18" charset="0"/>
              </a:rPr>
              <a:t>status</a:t>
            </a:r>
            <a:endParaRPr lang="en-US" sz="1600" dirty="0">
              <a:latin typeface="Cambria" panose="02040503050406030204" pitchFamily="18" charset="0"/>
            </a:endParaRPr>
          </a:p>
          <a:p>
            <a:pPr lvl="0"/>
            <a:endParaRPr lang="en-US" sz="1800" dirty="0">
              <a:latin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86084" y="525578"/>
            <a:ext cx="19050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</a:rPr>
              <a:t>Z</a:t>
            </a:r>
            <a:r>
              <a:rPr lang="en-US" sz="2200" dirty="0" smtClean="0">
                <a:solidFill>
                  <a:schemeClr val="tx1"/>
                </a:solidFill>
                <a:latin typeface="Cambria" panose="02040503050406030204" pitchFamily="18" charset="0"/>
              </a:rPr>
              <a:t>ozoship.vn</a:t>
            </a:r>
            <a:endParaRPr lang="en-US" sz="22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664" y="1298141"/>
            <a:ext cx="4891757" cy="3635809"/>
          </a:xfrm>
          <a:prstGeom prst="rect">
            <a:avLst/>
          </a:prstGeom>
          <a:noFill/>
          <a:ln w="25400">
            <a:noFill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CB501-8244-4747-B24D-5C66C6D9A7C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70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2987</TotalTime>
  <Words>2229</Words>
  <Application>Microsoft Office PowerPoint</Application>
  <PresentationFormat>On-screen Show (16:9)</PresentationFormat>
  <Paragraphs>460</Paragraphs>
  <Slides>62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81" baseType="lpstr">
      <vt:lpstr>Exo</vt:lpstr>
      <vt:lpstr>Lovelo Line Bold</vt:lpstr>
      <vt:lpstr>Muli</vt:lpstr>
      <vt:lpstr>News Cycle</vt:lpstr>
      <vt:lpstr>Nixie One</vt:lpstr>
      <vt:lpstr>Roke1984</vt:lpstr>
      <vt:lpstr>SimSun</vt:lpstr>
      <vt:lpstr>Sketch Gothic</vt:lpstr>
      <vt:lpstr>游ゴシック</vt:lpstr>
      <vt:lpstr>游ゴシック Light</vt:lpstr>
      <vt:lpstr>Arial</vt:lpstr>
      <vt:lpstr>Calibri</vt:lpstr>
      <vt:lpstr>Calibri Light</vt:lpstr>
      <vt:lpstr>Cambria</vt:lpstr>
      <vt:lpstr>Segoe UI</vt:lpstr>
      <vt:lpstr>Times New Roman</vt:lpstr>
      <vt:lpstr>Wingdings</vt:lpstr>
      <vt:lpstr>Wingdings 2</vt:lpstr>
      <vt:lpstr>Office Theme</vt:lpstr>
      <vt:lpstr>Kary Well Capstone Project Presentation 卒業論文プレゼンテーション</vt:lpstr>
      <vt:lpstr>PowerPoint Presentation</vt:lpstr>
      <vt:lpstr>Outlines -アウトライン</vt:lpstr>
      <vt:lpstr>1. Introduce (導入)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Project Mangement  (プロジェクト管理)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Software Requirement (Specification -プロジェクト管理)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Software Design  (ソフトウェア設計)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 Quality Control (品質管理)</vt:lpstr>
      <vt:lpstr>Testing Process</vt:lpstr>
      <vt:lpstr>Testing Model</vt:lpstr>
      <vt:lpstr>Testing Types</vt:lpstr>
      <vt:lpstr>Testing Tools &amp;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 Demo  (デモ)</vt:lpstr>
      <vt:lpstr>8. Q &amp; A  (質問と回答)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FPT</dc:creator>
  <cp:lastModifiedBy>Hoang Nguyen</cp:lastModifiedBy>
  <cp:revision>855</cp:revision>
  <dcterms:modified xsi:type="dcterms:W3CDTF">2015-12-21T02:17:07Z</dcterms:modified>
</cp:coreProperties>
</file>